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6576000" cy="32004000"/>
  <p:notesSz cx="7010400" cy="92964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0">
          <p15:clr>
            <a:srgbClr val="A4A3A4"/>
          </p15:clr>
        </p15:guide>
        <p15:guide id="2" pos="115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6405" autoAdjust="0"/>
  </p:normalViewPr>
  <p:slideViewPr>
    <p:cSldViewPr>
      <p:cViewPr>
        <p:scale>
          <a:sx n="26" d="100"/>
          <a:sy n="26" d="100"/>
        </p:scale>
        <p:origin x="2496" y="-150"/>
      </p:cViewPr>
      <p:guideLst>
        <p:guide orient="horz" pos="10080"/>
        <p:guide pos="115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9941987"/>
            <a:ext cx="31089600" cy="68601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8135600"/>
            <a:ext cx="25603200" cy="8178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99E2-411F-42E2-B5FD-2B59B2499756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9765-26FD-4EC1-857A-A0C142997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99E2-411F-42E2-B5FD-2B59B2499756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9765-26FD-4EC1-857A-A0C142997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7285754" y="6148916"/>
            <a:ext cx="39503348" cy="131075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75702" y="6148916"/>
            <a:ext cx="117900452" cy="131075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99E2-411F-42E2-B5FD-2B59B2499756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9765-26FD-4EC1-857A-A0C142997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99E2-411F-42E2-B5FD-2B59B2499756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9765-26FD-4EC1-857A-A0C142997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20565535"/>
            <a:ext cx="31089600" cy="635635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13564665"/>
            <a:ext cx="31089600" cy="7000872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99E2-411F-42E2-B5FD-2B59B2499756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9765-26FD-4EC1-857A-A0C142997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5702" y="35841516"/>
            <a:ext cx="78701900" cy="101383044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087202" y="35841516"/>
            <a:ext cx="78701900" cy="101383044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99E2-411F-42E2-B5FD-2B59B2499756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9765-26FD-4EC1-857A-A0C142997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281644"/>
            <a:ext cx="32918400" cy="533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7163860"/>
            <a:ext cx="16160752" cy="2985556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10149416"/>
            <a:ext cx="16160752" cy="18439344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02" y="7163860"/>
            <a:ext cx="16167100" cy="2985556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2" y="10149416"/>
            <a:ext cx="16167100" cy="18439344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99E2-411F-42E2-B5FD-2B59B2499756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9765-26FD-4EC1-857A-A0C142997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99E2-411F-42E2-B5FD-2B59B2499756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9765-26FD-4EC1-857A-A0C142997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3EA6F27-6FE7-6CDB-5166-72023FA3753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0882590" y="889002"/>
            <a:ext cx="4823460" cy="3360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274234"/>
            <a:ext cx="12033252" cy="542290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0" y="1274237"/>
            <a:ext cx="20447000" cy="27314528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2" y="6697137"/>
            <a:ext cx="12033252" cy="2189162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99E2-411F-42E2-B5FD-2B59B2499756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9765-26FD-4EC1-857A-A0C142997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2" y="22402800"/>
            <a:ext cx="21945600" cy="2644778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2" y="2859616"/>
            <a:ext cx="21945600" cy="1920240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2" y="25047578"/>
            <a:ext cx="21945600" cy="375602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99E2-411F-42E2-B5FD-2B59B2499756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9765-26FD-4EC1-857A-A0C142997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1281644"/>
            <a:ext cx="32918400" cy="53340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7467603"/>
            <a:ext cx="32918400" cy="21121160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29662971"/>
            <a:ext cx="8534400" cy="1703916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099E2-411F-42E2-B5FD-2B59B2499756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29662971"/>
            <a:ext cx="11582400" cy="1703916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29662971"/>
            <a:ext cx="8534400" cy="1703916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29765-26FD-4EC1-857A-A0C142997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755972" y="6524341"/>
            <a:ext cx="9906000" cy="3900653"/>
          </a:xfrm>
          <a:prstGeom prst="rect">
            <a:avLst/>
          </a:prstGeom>
          <a:solidFill>
            <a:srgbClr val="FFFFFF">
              <a:alpha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spcBef>
                <a:spcPct val="0"/>
              </a:spcBef>
              <a:spcAft>
                <a:spcPts val="1000"/>
              </a:spcAft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	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12125655" y="16764000"/>
            <a:ext cx="12192000" cy="14860012"/>
          </a:xfrm>
          <a:prstGeom prst="rect">
            <a:avLst/>
          </a:prstGeom>
          <a:solidFill>
            <a:srgbClr val="FFFFFF">
              <a:alpha val="9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914400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25800050" y="6524341"/>
            <a:ext cx="9906000" cy="5237444"/>
          </a:xfrm>
          <a:prstGeom prst="rect">
            <a:avLst/>
          </a:prstGeom>
          <a:solidFill>
            <a:srgbClr val="FFFFFF">
              <a:alpha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914400"/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745085" y="12172214"/>
            <a:ext cx="9834563" cy="18307785"/>
          </a:xfrm>
          <a:prstGeom prst="rect">
            <a:avLst/>
          </a:prstGeom>
          <a:solidFill>
            <a:srgbClr val="FFFFFF">
              <a:alpha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3651249" y="5491868"/>
            <a:ext cx="3746500" cy="6984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ranklin Gothic Medium" panose="020B0603020102020204" pitchFamily="34" charset="0"/>
              </a:rPr>
              <a:t>ABSTRACT</a:t>
            </a:r>
            <a:endParaRPr kumimoji="0" lang="en-US" sz="18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anklin Gothic Medium" panose="020B0603020102020204" pitchFamily="34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1676400" y="10948985"/>
            <a:ext cx="8045234" cy="8127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n-US" sz="4000" dirty="0">
                <a:latin typeface="Franklin Gothic Medium" panose="020B0603020102020204" pitchFamily="34" charset="0"/>
              </a:rPr>
              <a:t>LITERATURE REVIEW</a:t>
            </a:r>
            <a:endParaRPr kumimoji="0" lang="en-US" sz="18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anklin Gothic Medium" panose="020B0603020102020204" pitchFamily="34" charset="0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16535400" y="5491868"/>
            <a:ext cx="3810000" cy="7475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4000" dirty="0">
                <a:latin typeface="Franklin Gothic Medium" panose="020B0603020102020204" pitchFamily="34" charset="0"/>
              </a:rPr>
              <a:t>METHODS</a:t>
            </a:r>
            <a:endParaRPr kumimoji="0" lang="en-US" sz="18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anklin Gothic Medium" panose="020B0603020102020204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8896511" y="5482387"/>
            <a:ext cx="38100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ranklin Gothic Medium" panose="020B0603020102020204" pitchFamily="34" charset="0"/>
                <a:ea typeface="Calibri" pitchFamily="34" charset="0"/>
                <a:cs typeface="Times New Roman" pitchFamily="18" charset="0"/>
              </a:rPr>
              <a:t>DISCUSSION</a:t>
            </a:r>
            <a:endParaRPr kumimoji="0" lang="en-US" sz="18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anklin Gothic Medium" panose="020B0603020102020204" pitchFamily="34" charset="0"/>
            </a:endParaRP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28651200" y="12573000"/>
            <a:ext cx="3810000" cy="827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ranklin Gothic Medium" panose="020B0603020102020204" pitchFamily="34" charset="0"/>
              </a:rPr>
              <a:t>REFERENCES</a:t>
            </a:r>
            <a:endParaRPr kumimoji="0" lang="en-US" sz="18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anklin Gothic Medium" panose="020B06030201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29500" y="889002"/>
            <a:ext cx="21336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latin typeface="Franklin Gothic Heavy" panose="020B0603020102020204" pitchFamily="34" charset="0"/>
                <a:cs typeface="Times New Roman" pitchFamily="18" charset="0"/>
              </a:rPr>
              <a:t>TITLE</a:t>
            </a:r>
          </a:p>
          <a:p>
            <a:pPr algn="ctr"/>
            <a:endParaRPr lang="en-US" sz="3200" dirty="0">
              <a:latin typeface="Franklin Gothic Medium" panose="020B0603020102020204" pitchFamily="34" charset="0"/>
              <a:cs typeface="Times New Roman" pitchFamily="18" charset="0"/>
            </a:endParaRPr>
          </a:p>
          <a:p>
            <a:pPr algn="ctr"/>
            <a:r>
              <a:rPr lang="en-US" sz="5400" dirty="0">
                <a:latin typeface="Franklin Gothic Medium" panose="020B0603020102020204" pitchFamily="34" charset="0"/>
                <a:cs typeface="Times New Roman" pitchFamily="18" charset="0"/>
              </a:rPr>
              <a:t>STUDENT NAME</a:t>
            </a:r>
          </a:p>
          <a:p>
            <a:pPr algn="ctr"/>
            <a:r>
              <a:rPr lang="en-US" sz="5400" dirty="0">
                <a:latin typeface="Franklin Gothic Medium" panose="020B0603020102020204" pitchFamily="34" charset="0"/>
                <a:cs typeface="Times New Roman" pitchFamily="18" charset="0"/>
              </a:rPr>
              <a:t>STUDENT DEPARMENT</a:t>
            </a:r>
          </a:p>
        </p:txBody>
      </p:sp>
      <p:sp>
        <p:nvSpPr>
          <p:cNvPr id="1071" name="Text Box 47"/>
          <p:cNvSpPr txBox="1">
            <a:spLocks noChangeArrowheads="1"/>
          </p:cNvSpPr>
          <p:nvPr/>
        </p:nvSpPr>
        <p:spPr bwMode="auto">
          <a:xfrm>
            <a:off x="25800050" y="13716001"/>
            <a:ext cx="9842500" cy="17908012"/>
          </a:xfrm>
          <a:prstGeom prst="rect">
            <a:avLst/>
          </a:prstGeom>
          <a:solidFill>
            <a:srgbClr val="FFFFFF">
              <a:alpha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14400" indent="-457200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914400" indent="-457200"/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25655" y="6524341"/>
            <a:ext cx="12192000" cy="824401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indent="914400" algn="just"/>
            <a:endParaRPr lang="en-US" sz="2800" dirty="0">
              <a:latin typeface="Times New Roman" pitchFamily="18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16306800" y="15468600"/>
            <a:ext cx="38100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ranklin Gothic Medium" panose="020B0603020102020204" pitchFamily="34" charset="0"/>
              </a:rPr>
              <a:t>RESULTS</a:t>
            </a:r>
            <a:endParaRPr kumimoji="0" lang="en-US" sz="18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anklin Gothic Medium" panose="020B0603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3443" y="30931514"/>
            <a:ext cx="98345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 panose="020B0603020102020204" pitchFamily="34" charset="0"/>
                <a:cs typeface="Times New Roman" pitchFamily="18" charset="0"/>
              </a:rPr>
              <a:t>Prepared for </a:t>
            </a:r>
            <a:r>
              <a:rPr lang="en-US" sz="2800" dirty="0" err="1">
                <a:latin typeface="Franklin Gothic Medium" panose="020B0603020102020204" pitchFamily="34" charset="0"/>
                <a:cs typeface="Times New Roman" pitchFamily="18" charset="0"/>
              </a:rPr>
              <a:t>Minds@Work</a:t>
            </a:r>
            <a:r>
              <a:rPr lang="en-US" sz="2800" dirty="0">
                <a:latin typeface="Franklin Gothic Medium" panose="020B0603020102020204" pitchFamily="34" charset="0"/>
                <a:cs typeface="Times New Roman" pitchFamily="18" charset="0"/>
              </a:rPr>
              <a:t> 2025</a:t>
            </a:r>
          </a:p>
          <a:p>
            <a:endParaRPr lang="en-US" sz="2800" dirty="0">
              <a:latin typeface="Franklin Gothic Medium" panose="020B0603020102020204" pitchFamily="34" charset="0"/>
              <a:cs typeface="Times New Roman" pitchFamily="18" charset="0"/>
            </a:endParaRPr>
          </a:p>
          <a:p>
            <a:endParaRPr lang="en-US" sz="2800" dirty="0">
              <a:latin typeface="Franklin Gothic Medium" panose="020B060302010202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W_Poster_Template_23  -  Read-Only" id="{FAB77304-BE86-4D1D-870D-D68559720B06}" vid="{63F9EA29-DDAA-48D6-826B-74545CAB308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MW_Poster_Template_25</Template>
  <TotalTime>0</TotalTime>
  <Words>19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Franklin Gothic Heavy</vt:lpstr>
      <vt:lpstr>Franklin Gothic Medium</vt:lpstr>
      <vt:lpstr>Times New Roman</vt:lpstr>
      <vt:lpstr>Office Theme</vt:lpstr>
      <vt:lpstr>PowerPoint Presentation</vt:lpstr>
    </vt:vector>
  </TitlesOfParts>
  <Company>Shippensburg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Light, Margaret</dc:creator>
  <cp:lastModifiedBy>Light, Margaret</cp:lastModifiedBy>
  <cp:revision>1</cp:revision>
  <cp:lastPrinted>2014-04-14T14:56:10Z</cp:lastPrinted>
  <dcterms:created xsi:type="dcterms:W3CDTF">2025-04-07T16:25:42Z</dcterms:created>
  <dcterms:modified xsi:type="dcterms:W3CDTF">2025-04-07T16:26:25Z</dcterms:modified>
</cp:coreProperties>
</file>