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You’re Accepted!!  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but</a:t>
            </a:r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are you</a:t>
            </a: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READY to attend? </a:t>
            </a:r>
            <a:endParaRPr lang="en-US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Coming to College with a Documented Disability </a:t>
            </a: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413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What responsibilities do I have?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1262743"/>
            <a:ext cx="8882743" cy="4541157"/>
          </a:xfrm>
        </p:spPr>
      </p:pic>
    </p:spTree>
    <p:extLst>
      <p:ext uri="{BB962C8B-B14F-4D97-AF65-F5344CB8AC3E}">
        <p14:creationId xmlns:p14="http://schemas.microsoft.com/office/powerpoint/2010/main" val="37832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1.  </a:t>
            </a: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Know your disability and how it impacts you in a learning environment.</a:t>
            </a: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your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school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has completed a re-evaluation report during your high school years,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plan to participate in your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yearly IEP conference to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find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out what the report means about the way you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learn. Understand 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your academic strengths and weaknesses.</a:t>
            </a:r>
            <a:endParaRPr lang="en-US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4940300"/>
            <a:ext cx="3098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2.  </a:t>
            </a: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Once you have applied, are accepted, and have confirmed you will attend, contact the Office of Disability Services.</a:t>
            </a: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_________________________________________________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Find out what type of documentation is required by the office staff, based on your disability type.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Follow through with your psychologist or treating medical professional(s) to have the documentation sent to the Office of Disability Services.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Once documentation is received, office staff will notify you via your Ship e-mail address.  </a:t>
            </a: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Schedule an Intake Meeting before the semester begins.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Call 717-477-1364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It is </a:t>
            </a:r>
            <a:r>
              <a:rPr lang="en-US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your responsibility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to schedule an intake meeting with the director or assistant director prior to the beginning semester.  Only one intake meeting is required for all years of coursework at Ship 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Parents are welcomed.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purpose of the meeting is to complete/sign forms, discuss accommodations you are eligible to receive, and review procedures for accessing them, i.e. talking with professors or by request through the office.</a:t>
            </a:r>
            <a:endParaRPr lang="en-US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Discuss learning issues and concerns with your professors.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Locate your professors’ offices.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Meet during posted office hours.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Ask for clarification on concepts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   presented in class.  </a:t>
            </a:r>
            <a:endParaRPr lang="en-US" sz="4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Be prepared; spend time wisely.</a:t>
            </a:r>
            <a:endParaRPr lang="en-US" sz="4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 Discuss courses and options for choosing a major with your </a:t>
            </a:r>
            <a:b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Academic 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dvisor.</a:t>
            </a:r>
            <a:b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Find who your academic advisor</a:t>
            </a: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is and                          office location through </a:t>
            </a:r>
            <a:r>
              <a:rPr lang="en-US" sz="4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myShip</a:t>
            </a: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portal.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Meet often during appointment times.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Advisors </a:t>
            </a: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provide expert guidance.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Be </a:t>
            </a: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prepared; spend time wisely.</a:t>
            </a: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5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  </a:t>
            </a: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Locate and learn to access other support services available to you on campus.  Ask questions to find out.</a:t>
            </a: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381380"/>
            <a:ext cx="7734300" cy="38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cademic and personal support are available with your tuition payment!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1. The Learning Center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2800" b="1" i="1" baseline="30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</a:t>
            </a:r>
            <a:r>
              <a:rPr lang="en-US" sz="28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floor Lehman Library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a. Peer Tutoring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b. Writing Studio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c. Learning Specialists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d. AIM Program</a:t>
            </a:r>
            <a:endParaRPr lang="en-US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2. University Counseling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Center-UCC </a:t>
            </a:r>
            <a:r>
              <a:rPr lang="en-US" sz="2800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Naugle</a:t>
            </a:r>
            <a:r>
              <a:rPr lang="en-US" sz="28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Hall</a:t>
            </a:r>
            <a:endParaRPr lang="en-US" sz="2800" b="1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a. Individual Sessions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b. Group Workshops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c. Mindfulness Series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d. Stress Management</a:t>
            </a:r>
            <a:endParaRPr lang="en-US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6. </a:t>
            </a:r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Know Your TEAM!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333297"/>
            <a:ext cx="3855720" cy="3534103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Office of Disability Services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Professors  ~ Academic Advisor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Learning Center Services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University Counseling Center Services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Instructional Technology and Library Help Desk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Your Family ~ YOU!!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 r="22808"/>
          <a:stretch>
            <a:fillRect/>
          </a:stretch>
        </p:blipFill>
        <p:spPr>
          <a:xfrm>
            <a:off x="5486400" y="0"/>
            <a:ext cx="6705600" cy="6857999"/>
          </a:xfrm>
        </p:spPr>
      </p:pic>
    </p:spTree>
    <p:extLst>
      <p:ext uri="{BB962C8B-B14F-4D97-AF65-F5344CB8AC3E}">
        <p14:creationId xmlns:p14="http://schemas.microsoft.com/office/powerpoint/2010/main" val="1966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7. Know Your Study Habits</a:t>
            </a:r>
            <a:endParaRPr lang="en-US" sz="6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you are in class for 15 hours per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week …</a:t>
            </a:r>
            <a:endParaRPr lang="en-US" sz="4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495513"/>
            <a:ext cx="4448175" cy="3162374"/>
          </a:xfrm>
        </p:spPr>
      </p:pic>
    </p:spTree>
    <p:extLst>
      <p:ext uri="{BB962C8B-B14F-4D97-AF65-F5344CB8AC3E}">
        <p14:creationId xmlns:p14="http://schemas.microsoft.com/office/powerpoint/2010/main" val="38597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Presented by the </a:t>
            </a:r>
            <a:br>
              <a:rPr lang="en-US" sz="2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Office </a:t>
            </a:r>
            <a:b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of Disability Services</a:t>
            </a:r>
            <a:endParaRPr lang="en-US" sz="4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Going away to college is exciting!! 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Suite 324 Horton Hall</a:t>
            </a: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Shippensburg</a:t>
            </a:r>
            <a:r>
              <a:rPr lang="en-US" sz="4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n-US" sz="46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University</a:t>
            </a:r>
          </a:p>
          <a:p>
            <a:pPr algn="ctr">
              <a:lnSpc>
                <a:spcPct val="100000"/>
              </a:lnSpc>
            </a:pPr>
            <a:r>
              <a:rPr lang="en-US" sz="4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717-477-1364</a:t>
            </a:r>
          </a:p>
          <a:p>
            <a:pPr algn="ctr">
              <a:lnSpc>
                <a:spcPct val="100000"/>
              </a:lnSpc>
            </a:pPr>
            <a:r>
              <a:rPr lang="en-US" sz="4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www.ship.edu/ods</a:t>
            </a:r>
            <a:endParaRPr lang="en-US" sz="4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866900"/>
            <a:ext cx="45847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… and Improve </a:t>
            </a:r>
            <a:r>
              <a:rPr lang="en-US" sz="6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</a:t>
            </a:r>
            <a:r>
              <a:rPr lang="en-US" sz="6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hem.</a:t>
            </a:r>
            <a:endParaRPr lang="en-US" sz="6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199"/>
            <a:ext cx="4463143" cy="37011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en-US" sz="44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lv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 have 25 hours of study time to make a 40 hour work week.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Some people work jobs that are 60 hours per week.  </a:t>
            </a:r>
            <a:b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Know yourself and how many hours YOU need to complete weekly tasks.  </a:t>
            </a:r>
            <a:b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 may even find some time for FUN!</a:t>
            </a:r>
            <a:endParaRPr lang="en-US" sz="5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072742"/>
            <a:ext cx="1770743" cy="12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8. Believe in yourself as you embrace new challenges.</a:t>
            </a:r>
            <a:endParaRPr lang="en-US" sz="5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Why be like this?</a:t>
            </a: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3424236"/>
            <a:ext cx="4248040" cy="28241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When you can be like this?</a:t>
            </a: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4235"/>
            <a:ext cx="4484914" cy="2824163"/>
          </a:xfrm>
        </p:spPr>
      </p:pic>
    </p:spTree>
    <p:extLst>
      <p:ext uri="{BB962C8B-B14F-4D97-AF65-F5344CB8AC3E}">
        <p14:creationId xmlns:p14="http://schemas.microsoft.com/office/powerpoint/2010/main" val="41881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9. </a:t>
            </a: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Know Your Talents and Capitalize on Them. Know Your Weaknesses and Ask for Help to Correct Them.</a:t>
            </a:r>
            <a:b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Manage</a:t>
            </a: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. Organize . </a:t>
            </a:r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Plan </a:t>
            </a:r>
            <a:b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5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Take Control </a:t>
            </a: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  <a:b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Follow Through . </a:t>
            </a:r>
            <a:b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US" sz="5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Going away to college is exciting!!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...and, so much better when  you’re ready to attend!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2" y="685800"/>
            <a:ext cx="6117772" cy="5867400"/>
          </a:xfrm>
        </p:spPr>
      </p:pic>
    </p:spTree>
    <p:extLst>
      <p:ext uri="{BB962C8B-B14F-4D97-AF65-F5344CB8AC3E}">
        <p14:creationId xmlns:p14="http://schemas.microsoft.com/office/powerpoint/2010/main" val="25374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Thank you for your interest!</a:t>
            </a:r>
            <a:b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www.ship.edu/ods</a:t>
            </a: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Presenter:  Sherry A. Hillyard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Director, Office of Disability Services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Suite 324 Horton Hall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Shippensburg University</a:t>
            </a:r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No one telling you what to do …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“Put your dirty clothes in the hamper ….”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“Turn down the music”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14" y="3305175"/>
            <a:ext cx="4443984" cy="256222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305175"/>
            <a:ext cx="4025900" cy="2562225"/>
          </a:xfrm>
        </p:spPr>
      </p:pic>
    </p:spTree>
    <p:extLst>
      <p:ext uri="{BB962C8B-B14F-4D97-AF65-F5344CB8AC3E}">
        <p14:creationId xmlns:p14="http://schemas.microsoft.com/office/powerpoint/2010/main" val="35032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Sleep until noon, study whenever…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286000"/>
            <a:ext cx="4826000" cy="3581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286000"/>
            <a:ext cx="4546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No more resource room … never really needed it … don’t even know why I have an IEP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2921000"/>
            <a:ext cx="384809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Is this You??</a:t>
            </a:r>
            <a:endParaRPr lang="en-US" sz="6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What’s my Disability?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Why do I need a textbook?</a:t>
            </a:r>
            <a:endParaRPr lang="en-US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 agenda book?  Not me.  I keep everything in my head.</a:t>
            </a:r>
            <a:endParaRPr lang="en-US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3305175"/>
            <a:ext cx="4352298" cy="25622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05175"/>
            <a:ext cx="3746500" cy="2562225"/>
          </a:xfrm>
        </p:spPr>
      </p:pic>
    </p:spTree>
    <p:extLst>
      <p:ext uri="{BB962C8B-B14F-4D97-AF65-F5344CB8AC3E}">
        <p14:creationId xmlns:p14="http://schemas.microsoft.com/office/powerpoint/2010/main" val="16379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Are 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you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ready to attend?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YOU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CAN</a:t>
            </a:r>
            <a:r>
              <a:rPr lang="en-US" dirty="0" smtClean="0">
                <a:latin typeface="Arial Rounded MT Bold" panose="020F0704030504030204" pitchFamily="34" charset="0"/>
              </a:rPr>
              <a:t> BE IF YOU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PLAN - 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STARTING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NOW!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600"/>
            <a:ext cx="6858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This information is provided by the </a:t>
            </a:r>
            <a:b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Office of Civil Rights (OCR) in the U. S. Department of Education</a:t>
            </a:r>
            <a:endParaRPr lang="en-US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“As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student with a disability, YOU need to be well-informed about your </a:t>
            </a: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rights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AND responsibilities to </a:t>
            </a: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help ensure that you have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full opportunity to </a:t>
            </a: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enjoy the benefits of the postsecondary education experience WITHOUT confusion or delay.”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0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Section 504 of the Rehabilitation Act of 1973 and Title II of the Americans With Disabilities Act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 a college student, you will have responsibilities that you do not have as a high school student.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US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KNOW your responsibilities to improve your opportunity to succeed in college.</a:t>
            </a: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n-US" sz="4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responsibilities of postsecondary </a:t>
            </a:r>
            <a:r>
              <a:rPr lang="en-US" sz="4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schools </a:t>
            </a:r>
            <a:r>
              <a:rPr lang="en-US" sz="4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differ significantly from those of school districts.</a:t>
            </a:r>
            <a:endParaRPr lang="en-US" sz="47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623</TotalTime>
  <Words>821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 Rounded MT Bold</vt:lpstr>
      <vt:lpstr>Franklin Gothic Book</vt:lpstr>
      <vt:lpstr>Wingdings</vt:lpstr>
      <vt:lpstr>Crop</vt:lpstr>
      <vt:lpstr>You’re Accepted!!  but, are you READY to attend? </vt:lpstr>
      <vt:lpstr>Presented by the   Office  of Disability Services</vt:lpstr>
      <vt:lpstr>No one telling you what to do …</vt:lpstr>
      <vt:lpstr>Sleep until noon, study whenever…</vt:lpstr>
      <vt:lpstr>No more resource room … never really needed it … don’t even know why I have an IEP </vt:lpstr>
      <vt:lpstr>Is this You??</vt:lpstr>
      <vt:lpstr>Are you ready to attend?</vt:lpstr>
      <vt:lpstr>This information is provided by the  Office of Civil Rights (OCR) in the U. S. Department of Education</vt:lpstr>
      <vt:lpstr>Section 504 of the Rehabilitation Act of 1973 and Title II of the Americans With Disabilities Act</vt:lpstr>
      <vt:lpstr>What responsibilities do I have?</vt:lpstr>
      <vt:lpstr>1.  Know your disability and how it impacts you in a learning environment.</vt:lpstr>
      <vt:lpstr>2.  Once you have applied, are accepted, and have confirmed you will attend, contact the Office of Disability Services.</vt:lpstr>
      <vt:lpstr>Schedule an Intake Meeting before the semester begins.</vt:lpstr>
      <vt:lpstr>3. Discuss learning issues and concerns with your professors.</vt:lpstr>
      <vt:lpstr> 4. Discuss courses and options for choosing a major with your  Academic Advisor.  </vt:lpstr>
      <vt:lpstr>5.  Locate and learn to access other support services available to you on campus.  Ask questions to find out.</vt:lpstr>
      <vt:lpstr>Academic and personal support are available with your tuition payment!</vt:lpstr>
      <vt:lpstr>6. Know Your TEAM!</vt:lpstr>
      <vt:lpstr>7. Know Your Study Habits</vt:lpstr>
      <vt:lpstr>… and Improve Them.</vt:lpstr>
      <vt:lpstr>Some people work jobs that are 60 hours per week.   Know yourself and how many hours YOU need to complete weekly tasks.   You may even find some time for FUN!</vt:lpstr>
      <vt:lpstr>8. Believe in yourself as you embrace new challenges.</vt:lpstr>
      <vt:lpstr>9. Know Your Talents and Capitalize on Them. Know Your Weaknesses and Ask for Help to Correct Them. Manage . Organize . Plan  . Take Control .  . Follow Through .  </vt:lpstr>
      <vt:lpstr>Going away to college is exciting!!</vt:lpstr>
      <vt:lpstr>Thank you for your interest! www.ship.edu/ods</vt:lpstr>
    </vt:vector>
  </TitlesOfParts>
  <Company>Shippensburg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Accepted!!  but, are you prepared to attend?</dc:title>
  <dc:creator>Hillyard, Sherry</dc:creator>
  <cp:lastModifiedBy>Hillyard, Sherry</cp:lastModifiedBy>
  <cp:revision>103</cp:revision>
  <dcterms:created xsi:type="dcterms:W3CDTF">2017-02-28T16:06:52Z</dcterms:created>
  <dcterms:modified xsi:type="dcterms:W3CDTF">2017-03-09T15:43:04Z</dcterms:modified>
</cp:coreProperties>
</file>