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49" autoAdjust="0"/>
    <p:restoredTop sz="94660"/>
  </p:normalViewPr>
  <p:slideViewPr>
    <p:cSldViewPr>
      <p:cViewPr>
        <p:scale>
          <a:sx n="25" d="100"/>
          <a:sy n="25" d="100"/>
        </p:scale>
        <p:origin x="924" y="-7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2926080"/>
            <a:ext cx="37307520" cy="9601200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4264640"/>
            <a:ext cx="30723840" cy="12801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45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4560" y="7680962"/>
            <a:ext cx="19385280" cy="21747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311360" y="7680963"/>
            <a:ext cx="19385280" cy="105079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311360" y="18920462"/>
            <a:ext cx="19385280" cy="105079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94560" y="7680962"/>
            <a:ext cx="39502080" cy="2174748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838202" y="4709160"/>
            <a:ext cx="42016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387276"/>
            <a:ext cx="39502080" cy="43519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6390046"/>
            <a:ext cx="39502080" cy="23015544"/>
          </a:xfrm>
        </p:spPr>
        <p:txBody>
          <a:bodyPr/>
          <a:lstStyle>
            <a:lvl1pPr marL="1623062" indent="-1623062">
              <a:buFont typeface="Arial" pitchFamily="34" charset="0"/>
              <a:buChar char="•"/>
              <a:defRPr/>
            </a:lvl1pPr>
            <a:lvl2pPr marL="2766062" indent="-30480"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2" y="365760"/>
            <a:ext cx="42016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4560" y="1318262"/>
            <a:ext cx="3950208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4560" y="7680963"/>
            <a:ext cx="39502080" cy="217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C405-5D9D-499E-92DC-A4ED6D9086AF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D9B19-1F27-4890-9525-FE4372A799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5pPr>
      <a:lvl6pPr marL="219456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438912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658368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8778240" algn="ctr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5920" indent="-164592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76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20261" y="7574280"/>
            <a:ext cx="9607062" cy="65151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smtClean="0">
                <a:solidFill>
                  <a:schemeClr val="tx1"/>
                </a:solidFill>
              </a:rPr>
              <a:t>Generally, try to keep your body text around </a:t>
            </a:r>
            <a:r>
              <a:rPr lang="en-US" sz="4000" dirty="0" smtClean="0">
                <a:solidFill>
                  <a:schemeClr val="tx1"/>
                </a:solidFill>
              </a:rPr>
              <a:t>40-point</a:t>
            </a:r>
            <a:r>
              <a:rPr lang="en-US" sz="4000" dirty="0" smtClean="0">
                <a:solidFill>
                  <a:schemeClr val="tx1"/>
                </a:solidFill>
              </a:rPr>
              <a:t>.  You can make some text smaller, but most should be easily readable from 3-4 feet away.  Use lots of pictures!  With color!  A picture paints a thousand words, so you can keep your text to a minimum.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41723" y="7574280"/>
            <a:ext cx="21031200" cy="24429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87323" y="7543800"/>
            <a:ext cx="9601200" cy="56311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</a:p>
          <a:p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0261" y="5745480"/>
            <a:ext cx="9607062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Abstract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41723" y="5745480"/>
            <a:ext cx="21031200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Results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387323" y="5745480"/>
            <a:ext cx="9607062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Conclusions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387323" y="14973300"/>
            <a:ext cx="9601200" cy="56311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  <a:r>
              <a:rPr lang="en-US" sz="4000" dirty="0" err="1" smtClean="0">
                <a:solidFill>
                  <a:schemeClr val="tx1"/>
                </a:solidFill>
              </a:rPr>
              <a:t>Lorem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ipsum</a:t>
            </a:r>
            <a:r>
              <a:rPr lang="en-US" sz="4000" dirty="0" smtClean="0">
                <a:solidFill>
                  <a:schemeClr val="tx1"/>
                </a:solidFill>
              </a:rPr>
              <a:t> dolor est.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387323" y="13174980"/>
            <a:ext cx="9607062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Further Work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393185" y="22377219"/>
            <a:ext cx="9601200" cy="3454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393185" y="20578899"/>
            <a:ext cx="9607062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Acknowledgments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399047" y="27660600"/>
            <a:ext cx="9601200" cy="434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</a:t>
            </a:r>
            <a:r>
              <a:rPr lang="en-US" sz="2800" dirty="0" err="1" smtClean="0">
                <a:solidFill>
                  <a:schemeClr val="tx1"/>
                </a:solidFill>
              </a:rPr>
              <a:t>Lorem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ipsum</a:t>
            </a:r>
            <a:r>
              <a:rPr lang="en-US" sz="2800" dirty="0" smtClean="0">
                <a:solidFill>
                  <a:schemeClr val="tx1"/>
                </a:solidFill>
              </a:rPr>
              <a:t> dolor est. 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393185" y="25831800"/>
            <a:ext cx="9607062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Bibliography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0261" y="17068800"/>
            <a:ext cx="9607062" cy="14935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r>
              <a:rPr lang="da-DK" sz="4000" dirty="0" smtClean="0">
                <a:solidFill>
                  <a:schemeClr val="tx1"/>
                </a:solidFill>
              </a:rPr>
              <a:t>Lorem ipsum dolor sit amet. Lorem ipsum dolor </a:t>
            </a:r>
            <a:r>
              <a:rPr lang="da-DK" sz="4000" dirty="0" smtClean="0">
                <a:solidFill>
                  <a:schemeClr val="tx1"/>
                </a:solidFill>
              </a:rPr>
              <a:t>sit </a:t>
            </a:r>
            <a:r>
              <a:rPr lang="da-DK" sz="4000" dirty="0" smtClean="0">
                <a:solidFill>
                  <a:schemeClr val="tx1"/>
                </a:solidFill>
              </a:rPr>
              <a:t>amet.  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Lorem ipsum </a:t>
            </a:r>
            <a:br>
              <a:rPr lang="da-DK" sz="4000" dirty="0" smtClean="0">
                <a:solidFill>
                  <a:schemeClr val="tx1"/>
                </a:solidFill>
              </a:rPr>
            </a:br>
            <a:r>
              <a:rPr lang="da-DK" sz="4000" dirty="0" smtClean="0">
                <a:solidFill>
                  <a:schemeClr val="tx1"/>
                </a:solidFill>
              </a:rPr>
              <a:t>dolor sit amet.  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Lorem ipsum </a:t>
            </a:r>
            <a:br>
              <a:rPr lang="da-DK" sz="4000" dirty="0" smtClean="0">
                <a:solidFill>
                  <a:schemeClr val="tx1"/>
                </a:solidFill>
              </a:rPr>
            </a:br>
            <a:r>
              <a:rPr lang="da-DK" sz="4000" dirty="0" smtClean="0">
                <a:solidFill>
                  <a:schemeClr val="tx1"/>
                </a:solidFill>
              </a:rPr>
              <a:t>dolor sit amet. </a:t>
            </a:r>
            <a:endParaRPr lang="da-DK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 </a:t>
            </a:r>
            <a:r>
              <a:rPr lang="da-DK" sz="4000" dirty="0" smtClean="0">
                <a:solidFill>
                  <a:schemeClr val="tx1"/>
                </a:solidFill>
              </a:rPr>
              <a:t>Lorem ipsum </a:t>
            </a:r>
            <a:endParaRPr lang="da-DK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dolor </a:t>
            </a:r>
            <a:r>
              <a:rPr lang="da-DK" sz="4000" dirty="0" smtClean="0">
                <a:solidFill>
                  <a:schemeClr val="tx1"/>
                </a:solidFill>
              </a:rPr>
              <a:t>sit amet.  Lorem ipsum dolor sit amet.  Lorem ipsum dolor sit amet.  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Lorem ipsum dolor sit amet.  Lorem ipsum dolor sit amet.  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Lorem ipsum dolor sit amet.  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da-DK" sz="4000" dirty="0" smtClean="0">
                <a:solidFill>
                  <a:schemeClr val="tx1"/>
                </a:solidFill>
              </a:rPr>
              <a:t>Lorem ipsum dolor sit amet.  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20261" y="14089380"/>
            <a:ext cx="9607062" cy="297942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t" anchorCtr="0"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Problem and Methods of Solution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84183" y="914400"/>
            <a:ext cx="22946283" cy="4570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 smtClean="0">
                <a:latin typeface="+mn-lt"/>
              </a:rPr>
              <a:t>A Catchy Title for My Research Project</a:t>
            </a:r>
          </a:p>
          <a:p>
            <a:pPr algn="ctr"/>
            <a:r>
              <a:rPr lang="en-US" sz="8800" dirty="0" smtClean="0"/>
              <a:t>Student Name, Student Name</a:t>
            </a:r>
          </a:p>
          <a:p>
            <a:pPr algn="ctr"/>
            <a:r>
              <a:rPr lang="en-US" sz="8800" dirty="0" smtClean="0"/>
              <a:t>Advisor: Dr. Faculty Name</a:t>
            </a:r>
          </a:p>
        </p:txBody>
      </p:sp>
      <p:pic>
        <p:nvPicPr>
          <p:cNvPr id="1028" name="Picture 4" descr="http://www.rad.nd.edu/bartels-grap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0962" y="10171734"/>
            <a:ext cx="6400800" cy="540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edoimedo.com/images/computers/scientific_octave_graph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27355800"/>
            <a:ext cx="5967500" cy="43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jhsph.edu/news/images/old_bar_graph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43497" y="18409464"/>
            <a:ext cx="7798066" cy="663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oroeco.files.wordpress.com/2011/09/avg_us_hh_co2_graph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9429" y="18364200"/>
            <a:ext cx="5148943" cy="336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nsidevaccines.com/wordpress/wp-content/uploads/us-deaths-1900-196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7324" y="25409287"/>
            <a:ext cx="10094301" cy="627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no.adeptnordic.com/products/mathsim/mathcad/images/graph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2200" y="9959712"/>
            <a:ext cx="2742364" cy="291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11887200" y="8162925"/>
            <a:ext cx="19964400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1853862" y="17287875"/>
            <a:ext cx="9558338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2250400" y="17287875"/>
            <a:ext cx="9472706" cy="1057275"/>
          </a:xfrm>
          <a:prstGeom prst="roundRect">
            <a:avLst/>
          </a:prstGeom>
          <a:solidFill>
            <a:srgbClr val="FF69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2880" rIns="182880" bIns="1828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344400" y="9753600"/>
            <a:ext cx="1158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endParaRPr lang="en-US" sz="4000" dirty="0" smtClean="0">
              <a:latin typeface="+mn-lt"/>
            </a:endParaRPr>
          </a:p>
          <a:p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smtClean="0">
                <a:latin typeface="+mn-lt"/>
              </a:rPr>
              <a:t>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 </a:t>
            </a:r>
            <a:r>
              <a:rPr lang="en-US" sz="4000" dirty="0" err="1" smtClean="0">
                <a:latin typeface="+mn-lt"/>
              </a:rPr>
              <a:t>Lorem</a:t>
            </a:r>
            <a:r>
              <a:rPr lang="en-US" sz="4000" dirty="0" smtClean="0">
                <a:latin typeface="+mn-lt"/>
              </a:rPr>
              <a:t> </a:t>
            </a:r>
            <a:r>
              <a:rPr lang="en-US" sz="4000" dirty="0" err="1" smtClean="0">
                <a:latin typeface="+mn-lt"/>
              </a:rPr>
              <a:t>ipsum</a:t>
            </a:r>
            <a:r>
              <a:rPr lang="en-US" sz="4000" dirty="0" smtClean="0">
                <a:latin typeface="+mn-lt"/>
              </a:rPr>
              <a:t> dolor est.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240874" y="18821400"/>
            <a:ext cx="961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endParaRPr lang="en-US" sz="40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Break up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Large blocks of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Text with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dirty="0" smtClean="0"/>
              <a:t>Bulleted lists</a:t>
            </a:r>
            <a:endParaRPr lang="en-US" sz="4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12213431" y="25698298"/>
            <a:ext cx="84581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  <a:r>
              <a:rPr lang="en-US" sz="4000" dirty="0" err="1" smtClean="0"/>
              <a:t>Lorem</a:t>
            </a:r>
            <a:r>
              <a:rPr lang="en-US" sz="4000" dirty="0" smtClean="0"/>
              <a:t> </a:t>
            </a:r>
            <a:r>
              <a:rPr lang="en-US" sz="4000" dirty="0" err="1" smtClean="0"/>
              <a:t>ipsum</a:t>
            </a:r>
            <a:r>
              <a:rPr lang="en-US" sz="4000" dirty="0" smtClean="0"/>
              <a:t> dolor est. 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9394" y="891988"/>
            <a:ext cx="6090139" cy="425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013382"/>
      </p:ext>
    </p:extLst>
  </p:cSld>
  <p:clrMapOvr>
    <a:masterClrMapping/>
  </p:clrMapOvr>
</p:sld>
</file>

<file path=ppt/theme/theme1.xml><?xml version="1.0" encoding="utf-8"?>
<a:theme xmlns:a="http://schemas.openxmlformats.org/drawingml/2006/main" name="Marc Handou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lIns="457200" tIns="457200" rIns="457200" bIns="457200" rtlCol="0" anchor="t" anchorCtr="0"/>
      <a:lstStyle>
        <a:defPPr>
          <a:defRPr sz="48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4800" dirty="0" smtClean="0">
            <a:latin typeface="+mn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 Handouts</Template>
  <TotalTime>78</TotalTime>
  <Words>396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Marc Handouts</vt:lpstr>
      <vt:lpstr>PowerPoint Presentation</vt:lpstr>
    </vt:vector>
  </TitlesOfParts>
  <Company>Shippensburg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Renault</dc:creator>
  <cp:lastModifiedBy>Marc Renault</cp:lastModifiedBy>
  <cp:revision>10</cp:revision>
  <dcterms:created xsi:type="dcterms:W3CDTF">2012-11-06T20:28:20Z</dcterms:created>
  <dcterms:modified xsi:type="dcterms:W3CDTF">2013-01-11T15:46:29Z</dcterms:modified>
</cp:coreProperties>
</file>