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849" autoAdjust="0"/>
    <p:restoredTop sz="94660"/>
  </p:normalViewPr>
  <p:slideViewPr>
    <p:cSldViewPr>
      <p:cViewPr varScale="1">
        <p:scale>
          <a:sx n="15" d="100"/>
          <a:sy n="15" d="100"/>
        </p:scale>
        <p:origin x="-1746" y="-21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2926080"/>
            <a:ext cx="37307520" cy="9601200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4264640"/>
            <a:ext cx="30723840" cy="12801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94560" y="7680962"/>
            <a:ext cx="19385280" cy="21747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2"/>
            <a:ext cx="19385280" cy="21747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94560" y="7680962"/>
            <a:ext cx="19385280" cy="21747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311360" y="7680963"/>
            <a:ext cx="19385280" cy="10507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2311360" y="18920462"/>
            <a:ext cx="19385280" cy="105079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194560" y="7680962"/>
            <a:ext cx="39502080" cy="2174748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838202" y="4709160"/>
            <a:ext cx="42016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387276"/>
            <a:ext cx="39502080" cy="43519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6390046"/>
            <a:ext cx="39502080" cy="23015544"/>
          </a:xfrm>
        </p:spPr>
        <p:txBody>
          <a:bodyPr/>
          <a:lstStyle>
            <a:lvl1pPr marL="1623062" indent="-1623062">
              <a:buFont typeface="Arial" pitchFamily="34" charset="0"/>
              <a:buChar char="•"/>
              <a:defRPr/>
            </a:lvl1pPr>
            <a:lvl2pPr marL="2766062" indent="-30480">
              <a:buNone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838202" y="365760"/>
            <a:ext cx="42016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 rtlCol="0">
            <a:normAutofit/>
          </a:bodyPr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194560" y="1318262"/>
            <a:ext cx="3950208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94560" y="7680963"/>
            <a:ext cx="39502080" cy="2172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5pPr>
      <a:lvl6pPr marL="2194560"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6pPr>
      <a:lvl7pPr marL="4389120"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7pPr>
      <a:lvl8pPr marL="6583680"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8pPr>
      <a:lvl9pPr marL="8778240"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9pPr>
    </p:titleStyle>
    <p:bodyStyle>
      <a:lvl1pPr marL="1645920" indent="-164592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20261" y="8162924"/>
            <a:ext cx="9607062" cy="5926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r>
              <a:rPr lang="en-US" sz="4000" dirty="0" smtClean="0">
                <a:solidFill>
                  <a:schemeClr val="tx1"/>
                </a:solidFill>
              </a:rPr>
              <a:t>Generally, try to keep your body text around 40-point.  You can make some text smaller, but most should be easily readable from 3-4 feet away.  Use lots of pictures!  With color!  A picture paints a thousand words, so you can keep your text to a minimum.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41723" y="8162924"/>
            <a:ext cx="21031200" cy="238410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387323" y="8162924"/>
            <a:ext cx="9601200" cy="5012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r>
              <a:rPr lang="en-US" sz="4000" dirty="0" err="1">
                <a:solidFill>
                  <a:schemeClr val="tx1"/>
                </a:solidFill>
              </a:rPr>
              <a:t>Lorem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ipsum</a:t>
            </a:r>
            <a:r>
              <a:rPr lang="en-US" sz="4000" dirty="0">
                <a:solidFill>
                  <a:schemeClr val="tx1"/>
                </a:solidFill>
              </a:rPr>
              <a:t> dolor est. </a:t>
            </a:r>
            <a:r>
              <a:rPr lang="en-US" sz="4000" dirty="0" err="1">
                <a:solidFill>
                  <a:schemeClr val="tx1"/>
                </a:solidFill>
              </a:rPr>
              <a:t>Lorem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ipsum</a:t>
            </a:r>
            <a:r>
              <a:rPr lang="en-US" sz="4000" dirty="0">
                <a:solidFill>
                  <a:schemeClr val="tx1"/>
                </a:solidFill>
              </a:rPr>
              <a:t> dolor est. </a:t>
            </a:r>
            <a:r>
              <a:rPr lang="en-US" sz="4000" dirty="0" err="1">
                <a:solidFill>
                  <a:schemeClr val="tx1"/>
                </a:solidFill>
              </a:rPr>
              <a:t>Lorem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ipsum</a:t>
            </a:r>
            <a:r>
              <a:rPr lang="en-US" sz="4000" dirty="0">
                <a:solidFill>
                  <a:schemeClr val="tx1"/>
                </a:solidFill>
              </a:rPr>
              <a:t> dolor est.  </a:t>
            </a:r>
            <a:r>
              <a:rPr lang="en-US" sz="4000" dirty="0" err="1">
                <a:solidFill>
                  <a:schemeClr val="tx1"/>
                </a:solidFill>
              </a:rPr>
              <a:t>Lorem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ipsum</a:t>
            </a:r>
            <a:r>
              <a:rPr lang="en-US" sz="4000" dirty="0">
                <a:solidFill>
                  <a:schemeClr val="tx1"/>
                </a:solidFill>
              </a:rPr>
              <a:t> dolor est. </a:t>
            </a:r>
          </a:p>
          <a:p>
            <a:r>
              <a:rPr lang="en-US" sz="4000" dirty="0" err="1">
                <a:solidFill>
                  <a:schemeClr val="tx1"/>
                </a:solidFill>
              </a:rPr>
              <a:t>Lorem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ipsum</a:t>
            </a:r>
            <a:r>
              <a:rPr lang="en-US" sz="4000" dirty="0">
                <a:solidFill>
                  <a:schemeClr val="tx1"/>
                </a:solidFill>
              </a:rPr>
              <a:t> dolor est.  </a:t>
            </a:r>
            <a:r>
              <a:rPr lang="en-US" sz="4000" dirty="0" err="1">
                <a:solidFill>
                  <a:schemeClr val="tx1"/>
                </a:solidFill>
              </a:rPr>
              <a:t>Lorem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ipsum</a:t>
            </a:r>
            <a:r>
              <a:rPr lang="en-US" sz="4000" dirty="0">
                <a:solidFill>
                  <a:schemeClr val="tx1"/>
                </a:solidFill>
              </a:rPr>
              <a:t> dolor est. </a:t>
            </a:r>
            <a:r>
              <a:rPr lang="en-US" sz="4000" dirty="0" err="1">
                <a:solidFill>
                  <a:schemeClr val="tx1"/>
                </a:solidFill>
              </a:rPr>
              <a:t>Lorem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ipsum</a:t>
            </a:r>
            <a:r>
              <a:rPr lang="en-US" sz="4000" dirty="0">
                <a:solidFill>
                  <a:schemeClr val="tx1"/>
                </a:solidFill>
              </a:rPr>
              <a:t> dolor est. </a:t>
            </a:r>
            <a:r>
              <a:rPr lang="en-US" sz="4000" dirty="0" err="1">
                <a:solidFill>
                  <a:schemeClr val="tx1"/>
                </a:solidFill>
              </a:rPr>
              <a:t>Lorem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ipsum</a:t>
            </a:r>
            <a:r>
              <a:rPr lang="en-US" sz="4000" dirty="0">
                <a:solidFill>
                  <a:schemeClr val="tx1"/>
                </a:solidFill>
              </a:rPr>
              <a:t> dolor est. </a:t>
            </a:r>
          </a:p>
          <a:p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20261" y="6334124"/>
            <a:ext cx="9607062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ABSTRACT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41723" y="6334124"/>
            <a:ext cx="21031200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RESULTS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399047" y="6334124"/>
            <a:ext cx="9607062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CONCLUSIONS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387323" y="14973300"/>
            <a:ext cx="9601200" cy="56311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r>
              <a:rPr lang="en-US" sz="4000" dirty="0" err="1">
                <a:solidFill>
                  <a:schemeClr val="tx1"/>
                </a:solidFill>
              </a:rPr>
              <a:t>Lorem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ipsum</a:t>
            </a:r>
            <a:r>
              <a:rPr lang="en-US" sz="4000" dirty="0">
                <a:solidFill>
                  <a:schemeClr val="tx1"/>
                </a:solidFill>
              </a:rPr>
              <a:t> dolor est. </a:t>
            </a:r>
            <a:r>
              <a:rPr lang="en-US" sz="4000" dirty="0" err="1">
                <a:solidFill>
                  <a:schemeClr val="tx1"/>
                </a:solidFill>
              </a:rPr>
              <a:t>Lorem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ipsum</a:t>
            </a:r>
            <a:r>
              <a:rPr lang="en-US" sz="4000" dirty="0">
                <a:solidFill>
                  <a:schemeClr val="tx1"/>
                </a:solidFill>
              </a:rPr>
              <a:t> dolor est. </a:t>
            </a:r>
            <a:r>
              <a:rPr lang="en-US" sz="4000" dirty="0" err="1">
                <a:solidFill>
                  <a:schemeClr val="tx1"/>
                </a:solidFill>
              </a:rPr>
              <a:t>Lorem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ipsum</a:t>
            </a:r>
            <a:r>
              <a:rPr lang="en-US" sz="4000" dirty="0">
                <a:solidFill>
                  <a:schemeClr val="tx1"/>
                </a:solidFill>
              </a:rPr>
              <a:t> dolor est. </a:t>
            </a:r>
            <a:r>
              <a:rPr lang="en-US" sz="4000" dirty="0" err="1">
                <a:solidFill>
                  <a:schemeClr val="tx1"/>
                </a:solidFill>
              </a:rPr>
              <a:t>Lorem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ipsum</a:t>
            </a:r>
            <a:r>
              <a:rPr lang="en-US" sz="4000" dirty="0">
                <a:solidFill>
                  <a:schemeClr val="tx1"/>
                </a:solidFill>
              </a:rPr>
              <a:t> dolor est. </a:t>
            </a:r>
            <a:r>
              <a:rPr lang="en-US" sz="4000" dirty="0" err="1">
                <a:solidFill>
                  <a:schemeClr val="tx1"/>
                </a:solidFill>
              </a:rPr>
              <a:t>Lorem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ipsum</a:t>
            </a:r>
            <a:r>
              <a:rPr lang="en-US" sz="4000" dirty="0">
                <a:solidFill>
                  <a:schemeClr val="tx1"/>
                </a:solidFill>
              </a:rPr>
              <a:t> dolor est. </a:t>
            </a:r>
            <a:r>
              <a:rPr lang="en-US" sz="4000" dirty="0" err="1">
                <a:solidFill>
                  <a:schemeClr val="tx1"/>
                </a:solidFill>
              </a:rPr>
              <a:t>Lorem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ipsum</a:t>
            </a:r>
            <a:r>
              <a:rPr lang="en-US" sz="4000" dirty="0">
                <a:solidFill>
                  <a:schemeClr val="tx1"/>
                </a:solidFill>
              </a:rPr>
              <a:t> dolor est. </a:t>
            </a:r>
            <a:r>
              <a:rPr lang="en-US" sz="4000" dirty="0" err="1">
                <a:solidFill>
                  <a:schemeClr val="tx1"/>
                </a:solidFill>
              </a:rPr>
              <a:t>Lorem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ipsum</a:t>
            </a:r>
            <a:r>
              <a:rPr lang="en-US" sz="4000" dirty="0">
                <a:solidFill>
                  <a:schemeClr val="tx1"/>
                </a:solidFill>
              </a:rPr>
              <a:t> dolor est. </a:t>
            </a:r>
            <a:r>
              <a:rPr lang="en-US" sz="4000" dirty="0" err="1">
                <a:solidFill>
                  <a:schemeClr val="tx1"/>
                </a:solidFill>
              </a:rPr>
              <a:t>Lorem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ipsum</a:t>
            </a:r>
            <a:r>
              <a:rPr lang="en-US" sz="4000" dirty="0">
                <a:solidFill>
                  <a:schemeClr val="tx1"/>
                </a:solidFill>
              </a:rPr>
              <a:t> dolor est.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387323" y="13174980"/>
            <a:ext cx="9607062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FURTHER WORK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393185" y="22377219"/>
            <a:ext cx="9601200" cy="3454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</a:p>
          <a:p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</a:p>
          <a:p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</a:p>
          <a:p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393185" y="20578899"/>
            <a:ext cx="9607062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ACKNOWLEDGMENTS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399047" y="27660600"/>
            <a:ext cx="9601200" cy="434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 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393185" y="25831800"/>
            <a:ext cx="9607062" cy="1828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BIBLIOGRAPHY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20261" y="17068800"/>
            <a:ext cx="9607062" cy="1493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r>
              <a:rPr lang="da-DK" sz="4000" dirty="0">
                <a:solidFill>
                  <a:schemeClr val="tx1"/>
                </a:solidFill>
              </a:rPr>
              <a:t>Lorem ipsum dolor sit amet. Lorem ipsum dolor sit amet.  </a:t>
            </a:r>
            <a:endParaRPr lang="en-US" sz="4000" dirty="0">
              <a:solidFill>
                <a:schemeClr val="tx1"/>
              </a:solidFill>
            </a:endParaRPr>
          </a:p>
          <a:p>
            <a:r>
              <a:rPr lang="da-DK" sz="4000" dirty="0">
                <a:solidFill>
                  <a:schemeClr val="tx1"/>
                </a:solidFill>
              </a:rPr>
              <a:t>Lorem ipsum </a:t>
            </a:r>
            <a:br>
              <a:rPr lang="da-DK" sz="4000" dirty="0">
                <a:solidFill>
                  <a:schemeClr val="tx1"/>
                </a:solidFill>
              </a:rPr>
            </a:br>
            <a:r>
              <a:rPr lang="da-DK" sz="4000" dirty="0">
                <a:solidFill>
                  <a:schemeClr val="tx1"/>
                </a:solidFill>
              </a:rPr>
              <a:t>dolor sit amet.  </a:t>
            </a:r>
            <a:endParaRPr lang="en-US" sz="4000" dirty="0">
              <a:solidFill>
                <a:schemeClr val="tx1"/>
              </a:solidFill>
            </a:endParaRPr>
          </a:p>
          <a:p>
            <a:r>
              <a:rPr lang="da-DK" sz="4000" dirty="0">
                <a:solidFill>
                  <a:schemeClr val="tx1"/>
                </a:solidFill>
              </a:rPr>
              <a:t>Lorem ipsum </a:t>
            </a:r>
            <a:br>
              <a:rPr lang="da-DK" sz="4000" dirty="0">
                <a:solidFill>
                  <a:schemeClr val="tx1"/>
                </a:solidFill>
              </a:rPr>
            </a:br>
            <a:r>
              <a:rPr lang="da-DK" sz="4000" dirty="0">
                <a:solidFill>
                  <a:schemeClr val="tx1"/>
                </a:solidFill>
              </a:rPr>
              <a:t>dolor sit amet. </a:t>
            </a:r>
          </a:p>
          <a:p>
            <a:r>
              <a:rPr lang="da-DK" sz="4000" dirty="0">
                <a:solidFill>
                  <a:schemeClr val="tx1"/>
                </a:solidFill>
              </a:rPr>
              <a:t> Lorem ipsum </a:t>
            </a:r>
          </a:p>
          <a:p>
            <a:r>
              <a:rPr lang="da-DK" sz="4000" dirty="0">
                <a:solidFill>
                  <a:schemeClr val="tx1"/>
                </a:solidFill>
              </a:rPr>
              <a:t>dolor sit amet.  Lorem ipsum dolor sit amet.  Lorem ipsum dolor sit amet.  </a:t>
            </a:r>
            <a:endParaRPr lang="en-US" sz="4000" dirty="0">
              <a:solidFill>
                <a:schemeClr val="tx1"/>
              </a:solidFill>
            </a:endParaRPr>
          </a:p>
          <a:p>
            <a:r>
              <a:rPr lang="da-DK" sz="4000" dirty="0">
                <a:solidFill>
                  <a:schemeClr val="tx1"/>
                </a:solidFill>
              </a:rPr>
              <a:t>Lorem ipsum dolor sit amet.  Lorem ipsum dolor sit amet.  </a:t>
            </a:r>
            <a:endParaRPr lang="en-US" sz="4000" dirty="0">
              <a:solidFill>
                <a:schemeClr val="tx1"/>
              </a:solidFill>
            </a:endParaRPr>
          </a:p>
          <a:p>
            <a:r>
              <a:rPr lang="da-DK" sz="4000" dirty="0">
                <a:solidFill>
                  <a:schemeClr val="tx1"/>
                </a:solidFill>
              </a:rPr>
              <a:t>Lorem ipsum dolor sit amet.  </a:t>
            </a:r>
            <a:endParaRPr lang="en-US" sz="4000" dirty="0">
              <a:solidFill>
                <a:schemeClr val="tx1"/>
              </a:solidFill>
            </a:endParaRPr>
          </a:p>
          <a:p>
            <a:r>
              <a:rPr lang="da-DK" sz="4000" dirty="0">
                <a:solidFill>
                  <a:schemeClr val="tx1"/>
                </a:solidFill>
              </a:rPr>
              <a:t>Lorem ipsum dolor sit amet. 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20261" y="14089380"/>
            <a:ext cx="9607062" cy="29794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PROBLEM AND METHODS OF SOLUTION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20261" y="914400"/>
            <a:ext cx="42068262" cy="457048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76000">
                <a:schemeClr val="accent1">
                  <a:tint val="23500"/>
                  <a:satMod val="160000"/>
                </a:schemeClr>
              </a:gs>
            </a:gsLst>
            <a:lin ang="162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latin typeface="+mn-lt"/>
              </a:rPr>
              <a:t>A Catchy Title for My Research Project</a:t>
            </a:r>
          </a:p>
          <a:p>
            <a:pPr algn="ctr"/>
            <a:r>
              <a:rPr lang="en-US" sz="8800" dirty="0" smtClean="0"/>
              <a:t>Student Name, Student Name</a:t>
            </a:r>
          </a:p>
          <a:p>
            <a:pPr algn="ctr"/>
            <a:r>
              <a:rPr lang="en-US" sz="8800" dirty="0" smtClean="0"/>
              <a:t>Advisor: Dr. Faculty Name</a:t>
            </a:r>
          </a:p>
        </p:txBody>
      </p:sp>
      <p:pic>
        <p:nvPicPr>
          <p:cNvPr id="1028" name="Picture 4" descr="http://www.rad.nd.edu/bartels-grap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0962" y="10582813"/>
            <a:ext cx="6400800" cy="5407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edoimedo.com/images/computers/scientific_octave_graph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27355800"/>
            <a:ext cx="5967500" cy="43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jhsph.edu/news/images/old_bar_graph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43497" y="18409464"/>
            <a:ext cx="7798066" cy="6639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oroeco.files.wordpress.com/2011/09/avg_us_hh_co2_graph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69429" y="18364200"/>
            <a:ext cx="5148943" cy="3365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insidevaccines.com/wordpress/wp-content/uploads/us-deaths-1900-1965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7324" y="23787950"/>
            <a:ext cx="10094301" cy="627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no.adeptnordic.com/products/mathsim/mathcad/images/graph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5154" y="10870452"/>
            <a:ext cx="2742364" cy="291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ounded Rectangle 23"/>
          <p:cNvSpPr/>
          <p:nvPr/>
        </p:nvSpPr>
        <p:spPr>
          <a:xfrm>
            <a:off x="12087225" y="8622955"/>
            <a:ext cx="19964400" cy="1057275"/>
          </a:xfrm>
          <a:prstGeom prst="roundRect">
            <a:avLst/>
          </a:prstGeom>
          <a:solidFill>
            <a:srgbClr val="FF69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Subheading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1853862" y="17287875"/>
            <a:ext cx="9558338" cy="1057275"/>
          </a:xfrm>
          <a:prstGeom prst="roundRect">
            <a:avLst/>
          </a:prstGeom>
          <a:solidFill>
            <a:srgbClr val="FF69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Subheading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2250400" y="17287875"/>
            <a:ext cx="9472706" cy="1057275"/>
          </a:xfrm>
          <a:prstGeom prst="roundRect">
            <a:avLst/>
          </a:prstGeom>
          <a:solidFill>
            <a:srgbClr val="FF69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Subheading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344400" y="10358824"/>
            <a:ext cx="9067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br>
              <a:rPr lang="en-US" sz="4000" dirty="0" smtClean="0">
                <a:latin typeface="+mn-lt"/>
              </a:rPr>
            </a:b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</a:t>
            </a:r>
            <a:br>
              <a:rPr lang="en-US" sz="4000" dirty="0" smtClean="0">
                <a:latin typeface="+mn-lt"/>
              </a:rPr>
            </a:br>
            <a:r>
              <a:rPr lang="en-US" sz="4000" dirty="0" smtClean="0">
                <a:latin typeface="+mn-lt"/>
              </a:rPr>
              <a:t>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br>
              <a:rPr lang="en-US" sz="4000" dirty="0" smtClean="0">
                <a:latin typeface="+mn-lt"/>
              </a:rPr>
            </a:b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br>
              <a:rPr lang="en-US" sz="4000" dirty="0" smtClean="0">
                <a:latin typeface="+mn-lt"/>
              </a:rPr>
            </a:b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</a:t>
            </a:r>
            <a:br>
              <a:rPr lang="en-US" sz="4000" dirty="0" smtClean="0">
                <a:latin typeface="+mn-lt"/>
              </a:rPr>
            </a:br>
            <a:r>
              <a:rPr lang="en-US" sz="4000" dirty="0" smtClean="0">
                <a:latin typeface="+mn-lt"/>
              </a:rPr>
              <a:t>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</a:p>
          <a:p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</a:p>
          <a:p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2240874" y="18821400"/>
            <a:ext cx="96107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/>
              <a:t>Break up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/>
              <a:t>Large blocks of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/>
              <a:t>Text with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/>
              <a:t>Bulleted lists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213431" y="25698298"/>
            <a:ext cx="84581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89394" y="1219200"/>
            <a:ext cx="5621265" cy="3922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013382"/>
      </p:ext>
    </p:extLst>
  </p:cSld>
  <p:clrMapOvr>
    <a:masterClrMapping/>
  </p:clrMapOvr>
</p:sld>
</file>

<file path=ppt/theme/theme1.xml><?xml version="1.0" encoding="utf-8"?>
<a:theme xmlns:a="http://schemas.openxmlformats.org/drawingml/2006/main" name="Marc Handou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lIns="457200" tIns="457200" rIns="457200" bIns="457200" rtlCol="0" anchor="t" anchorCtr="0"/>
      <a:lstStyle>
        <a:defPPr>
          <a:defRPr sz="48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4800" dirty="0" smtClean="0">
            <a:latin typeface="+mn-lt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Marc Handouts</Template>
  <TotalTime>86</TotalTime>
  <Words>396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Marc Handouts</vt:lpstr>
      <vt:lpstr>PowerPoint Presentation</vt:lpstr>
    </vt:vector>
  </TitlesOfParts>
  <Company>Shippensburg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Renault</dc:creator>
  <cp:lastModifiedBy>Marc Renault</cp:lastModifiedBy>
  <cp:revision>12</cp:revision>
  <dcterms:created xsi:type="dcterms:W3CDTF">2012-11-06T20:28:20Z</dcterms:created>
  <dcterms:modified xsi:type="dcterms:W3CDTF">2013-01-11T16:42:23Z</dcterms:modified>
</cp:coreProperties>
</file>