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1pPr>
    <a:lvl2pPr marL="520431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2pPr>
    <a:lvl3pPr marL="1040864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3pPr>
    <a:lvl4pPr marL="1561297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4pPr>
    <a:lvl5pPr marL="2081729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5pPr>
    <a:lvl6pPr marL="2602162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6pPr>
    <a:lvl7pPr marL="3122593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7pPr>
    <a:lvl8pPr marL="3643026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8pPr>
    <a:lvl9pPr marL="4163457" algn="l" defTabSz="1040864" rtl="0" eaLnBrk="1" latinLnBrk="0" hangingPunct="1">
      <a:defRPr sz="20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874" y="48"/>
      </p:cViewPr>
      <p:guideLst>
        <p:guide orient="horz" pos="3240"/>
        <p:guide pos="57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B5FF2-F7C0-4596-A510-5F8179B26557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1DE6D-A49A-4189-9DCC-F6F140E0C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64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1pPr>
    <a:lvl2pPr marL="588391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2pPr>
    <a:lvl3pPr marL="1176782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3pPr>
    <a:lvl4pPr marL="1765173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4pPr>
    <a:lvl5pPr marL="2353566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5pPr>
    <a:lvl6pPr marL="2941958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6pPr>
    <a:lvl7pPr marL="3530349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7pPr>
    <a:lvl8pPr marL="4118740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8pPr>
    <a:lvl9pPr marL="4707131" algn="l" defTabSz="1176782" rtl="0" eaLnBrk="1" latinLnBrk="0" hangingPunct="1">
      <a:defRPr sz="154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1DE6D-A49A-4189-9DCC-F6F140E0C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195637"/>
            <a:ext cx="15544800" cy="22050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2" y="5829301"/>
            <a:ext cx="12801602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0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7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1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4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8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3" y="411959"/>
            <a:ext cx="4114799" cy="8777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3" y="411959"/>
            <a:ext cx="12039600" cy="8777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7" y="6610361"/>
            <a:ext cx="15544800" cy="2043113"/>
          </a:xfrm>
        </p:spPr>
        <p:txBody>
          <a:bodyPr anchor="t"/>
          <a:lstStyle>
            <a:lvl1pPr algn="l">
              <a:defRPr sz="427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7" y="4360070"/>
            <a:ext cx="15544800" cy="2250283"/>
          </a:xfrm>
        </p:spPr>
        <p:txBody>
          <a:bodyPr anchor="b"/>
          <a:lstStyle>
            <a:lvl1pPr marL="0" indent="0">
              <a:buNone/>
              <a:defRPr sz="2196">
                <a:solidFill>
                  <a:schemeClr val="tx1">
                    <a:tint val="75000"/>
                  </a:schemeClr>
                </a:solidFill>
              </a:defRPr>
            </a:lvl1pPr>
            <a:lvl2pPr marL="493557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2pPr>
            <a:lvl3pPr marL="987113" indent="0">
              <a:buNone/>
              <a:defRPr sz="1709">
                <a:solidFill>
                  <a:schemeClr val="tx1">
                    <a:tint val="75000"/>
                  </a:schemeClr>
                </a:solidFill>
              </a:defRPr>
            </a:lvl3pPr>
            <a:lvl4pPr marL="1480670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4pPr>
            <a:lvl5pPr marL="1974228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5pPr>
            <a:lvl6pPr marL="2467783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6pPr>
            <a:lvl7pPr marL="2961339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7pPr>
            <a:lvl8pPr marL="3454898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8pPr>
            <a:lvl9pPr marL="3948452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2400310"/>
            <a:ext cx="8077199" cy="6788944"/>
          </a:xfrm>
        </p:spPr>
        <p:txBody>
          <a:bodyPr/>
          <a:lstStyle>
            <a:lvl1pPr>
              <a:defRPr sz="3052"/>
            </a:lvl1pPr>
            <a:lvl2pPr>
              <a:defRPr sz="2563"/>
            </a:lvl2pPr>
            <a:lvl3pPr>
              <a:defRPr sz="2196"/>
            </a:lvl3pPr>
            <a:lvl4pPr>
              <a:defRPr sz="1953"/>
            </a:lvl4pPr>
            <a:lvl5pPr>
              <a:defRPr sz="1953"/>
            </a:lvl5pPr>
            <a:lvl6pPr>
              <a:defRPr sz="1953"/>
            </a:lvl6pPr>
            <a:lvl7pPr>
              <a:defRPr sz="1953"/>
            </a:lvl7pPr>
            <a:lvl8pPr>
              <a:defRPr sz="1953"/>
            </a:lvl8pPr>
            <a:lvl9pPr>
              <a:defRPr sz="1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2400310"/>
            <a:ext cx="8077199" cy="6788944"/>
          </a:xfrm>
        </p:spPr>
        <p:txBody>
          <a:bodyPr/>
          <a:lstStyle>
            <a:lvl1pPr>
              <a:defRPr sz="3052"/>
            </a:lvl1pPr>
            <a:lvl2pPr>
              <a:defRPr sz="2563"/>
            </a:lvl2pPr>
            <a:lvl3pPr>
              <a:defRPr sz="2196"/>
            </a:lvl3pPr>
            <a:lvl4pPr>
              <a:defRPr sz="1953"/>
            </a:lvl4pPr>
            <a:lvl5pPr>
              <a:defRPr sz="1953"/>
            </a:lvl5pPr>
            <a:lvl6pPr>
              <a:defRPr sz="1953"/>
            </a:lvl6pPr>
            <a:lvl7pPr>
              <a:defRPr sz="1953"/>
            </a:lvl7pPr>
            <a:lvl8pPr>
              <a:defRPr sz="1953"/>
            </a:lvl8pPr>
            <a:lvl9pPr>
              <a:defRPr sz="1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3" y="2302682"/>
            <a:ext cx="8080375" cy="959643"/>
          </a:xfrm>
        </p:spPr>
        <p:txBody>
          <a:bodyPr anchor="b"/>
          <a:lstStyle>
            <a:lvl1pPr marL="0" indent="0">
              <a:buNone/>
              <a:defRPr sz="2563" b="1"/>
            </a:lvl1pPr>
            <a:lvl2pPr marL="493557" indent="0">
              <a:buNone/>
              <a:defRPr sz="2196" b="1"/>
            </a:lvl2pPr>
            <a:lvl3pPr marL="987113" indent="0">
              <a:buNone/>
              <a:defRPr sz="1953" b="1"/>
            </a:lvl3pPr>
            <a:lvl4pPr marL="1480670" indent="0">
              <a:buNone/>
              <a:defRPr sz="1709" b="1"/>
            </a:lvl4pPr>
            <a:lvl5pPr marL="1974228" indent="0">
              <a:buNone/>
              <a:defRPr sz="1709" b="1"/>
            </a:lvl5pPr>
            <a:lvl6pPr marL="2467783" indent="0">
              <a:buNone/>
              <a:defRPr sz="1709" b="1"/>
            </a:lvl6pPr>
            <a:lvl7pPr marL="2961339" indent="0">
              <a:buNone/>
              <a:defRPr sz="1709" b="1"/>
            </a:lvl7pPr>
            <a:lvl8pPr marL="3454898" indent="0">
              <a:buNone/>
              <a:defRPr sz="1709" b="1"/>
            </a:lvl8pPr>
            <a:lvl9pPr marL="3948452" indent="0">
              <a:buNone/>
              <a:defRPr sz="17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3" y="3262313"/>
            <a:ext cx="8080375" cy="5926931"/>
          </a:xfrm>
        </p:spPr>
        <p:txBody>
          <a:bodyPr/>
          <a:lstStyle>
            <a:lvl1pPr>
              <a:defRPr sz="2563"/>
            </a:lvl1pPr>
            <a:lvl2pPr>
              <a:defRPr sz="2196"/>
            </a:lvl2pPr>
            <a:lvl3pPr>
              <a:defRPr sz="1953"/>
            </a:lvl3pPr>
            <a:lvl4pPr>
              <a:defRPr sz="1709"/>
            </a:lvl4pPr>
            <a:lvl5pPr>
              <a:defRPr sz="1709"/>
            </a:lvl5pPr>
            <a:lvl6pPr>
              <a:defRPr sz="1709"/>
            </a:lvl6pPr>
            <a:lvl7pPr>
              <a:defRPr sz="1709"/>
            </a:lvl7pPr>
            <a:lvl8pPr>
              <a:defRPr sz="1709"/>
            </a:lvl8pPr>
            <a:lvl9pPr>
              <a:defRPr sz="17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7" y="2302682"/>
            <a:ext cx="8083549" cy="959643"/>
          </a:xfrm>
        </p:spPr>
        <p:txBody>
          <a:bodyPr anchor="b"/>
          <a:lstStyle>
            <a:lvl1pPr marL="0" indent="0">
              <a:buNone/>
              <a:defRPr sz="2563" b="1"/>
            </a:lvl1pPr>
            <a:lvl2pPr marL="493557" indent="0">
              <a:buNone/>
              <a:defRPr sz="2196" b="1"/>
            </a:lvl2pPr>
            <a:lvl3pPr marL="987113" indent="0">
              <a:buNone/>
              <a:defRPr sz="1953" b="1"/>
            </a:lvl3pPr>
            <a:lvl4pPr marL="1480670" indent="0">
              <a:buNone/>
              <a:defRPr sz="1709" b="1"/>
            </a:lvl4pPr>
            <a:lvl5pPr marL="1974228" indent="0">
              <a:buNone/>
              <a:defRPr sz="1709" b="1"/>
            </a:lvl5pPr>
            <a:lvl6pPr marL="2467783" indent="0">
              <a:buNone/>
              <a:defRPr sz="1709" b="1"/>
            </a:lvl6pPr>
            <a:lvl7pPr marL="2961339" indent="0">
              <a:buNone/>
              <a:defRPr sz="1709" b="1"/>
            </a:lvl7pPr>
            <a:lvl8pPr marL="3454898" indent="0">
              <a:buNone/>
              <a:defRPr sz="1709" b="1"/>
            </a:lvl8pPr>
            <a:lvl9pPr marL="3948452" indent="0">
              <a:buNone/>
              <a:defRPr sz="17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7" y="3262313"/>
            <a:ext cx="8083549" cy="5926931"/>
          </a:xfrm>
        </p:spPr>
        <p:txBody>
          <a:bodyPr/>
          <a:lstStyle>
            <a:lvl1pPr>
              <a:defRPr sz="2563"/>
            </a:lvl1pPr>
            <a:lvl2pPr>
              <a:defRPr sz="2196"/>
            </a:lvl2pPr>
            <a:lvl3pPr>
              <a:defRPr sz="1953"/>
            </a:lvl3pPr>
            <a:lvl4pPr>
              <a:defRPr sz="1709"/>
            </a:lvl4pPr>
            <a:lvl5pPr>
              <a:defRPr sz="1709"/>
            </a:lvl5pPr>
            <a:lvl6pPr>
              <a:defRPr sz="1709"/>
            </a:lvl6pPr>
            <a:lvl7pPr>
              <a:defRPr sz="1709"/>
            </a:lvl7pPr>
            <a:lvl8pPr>
              <a:defRPr sz="1709"/>
            </a:lvl8pPr>
            <a:lvl9pPr>
              <a:defRPr sz="17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409585"/>
            <a:ext cx="6016626" cy="1743073"/>
          </a:xfrm>
        </p:spPr>
        <p:txBody>
          <a:bodyPr anchor="b"/>
          <a:lstStyle>
            <a:lvl1pPr algn="l">
              <a:defRPr sz="219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6" y="409576"/>
            <a:ext cx="10223499" cy="8779671"/>
          </a:xfrm>
        </p:spPr>
        <p:txBody>
          <a:bodyPr/>
          <a:lstStyle>
            <a:lvl1pPr>
              <a:defRPr sz="3418"/>
            </a:lvl1pPr>
            <a:lvl2pPr>
              <a:defRPr sz="3052"/>
            </a:lvl2pPr>
            <a:lvl3pPr>
              <a:defRPr sz="2563"/>
            </a:lvl3pPr>
            <a:lvl4pPr>
              <a:defRPr sz="2196"/>
            </a:lvl4pPr>
            <a:lvl5pPr>
              <a:defRPr sz="2196"/>
            </a:lvl5pPr>
            <a:lvl6pPr>
              <a:defRPr sz="2196"/>
            </a:lvl6pPr>
            <a:lvl7pPr>
              <a:defRPr sz="2196"/>
            </a:lvl7pPr>
            <a:lvl8pPr>
              <a:defRPr sz="2196"/>
            </a:lvl8pPr>
            <a:lvl9pPr>
              <a:defRPr sz="2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4" y="2152655"/>
            <a:ext cx="6016626" cy="7036594"/>
          </a:xfrm>
        </p:spPr>
        <p:txBody>
          <a:bodyPr/>
          <a:lstStyle>
            <a:lvl1pPr marL="0" indent="0">
              <a:buNone/>
              <a:defRPr sz="1465"/>
            </a:lvl1pPr>
            <a:lvl2pPr marL="493557" indent="0">
              <a:buNone/>
              <a:defRPr sz="1343"/>
            </a:lvl2pPr>
            <a:lvl3pPr marL="987113" indent="0">
              <a:buNone/>
              <a:defRPr sz="1099"/>
            </a:lvl3pPr>
            <a:lvl4pPr marL="1480670" indent="0">
              <a:buNone/>
              <a:defRPr sz="976"/>
            </a:lvl4pPr>
            <a:lvl5pPr marL="1974228" indent="0">
              <a:buNone/>
              <a:defRPr sz="976"/>
            </a:lvl5pPr>
            <a:lvl6pPr marL="2467783" indent="0">
              <a:buNone/>
              <a:defRPr sz="976"/>
            </a:lvl6pPr>
            <a:lvl7pPr marL="2961339" indent="0">
              <a:buNone/>
              <a:defRPr sz="976"/>
            </a:lvl7pPr>
            <a:lvl8pPr marL="3454898" indent="0">
              <a:buNone/>
              <a:defRPr sz="976"/>
            </a:lvl8pPr>
            <a:lvl9pPr marL="3948452" indent="0">
              <a:buNone/>
              <a:defRPr sz="9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7" y="7200910"/>
            <a:ext cx="10972800" cy="850109"/>
          </a:xfrm>
        </p:spPr>
        <p:txBody>
          <a:bodyPr anchor="b"/>
          <a:lstStyle>
            <a:lvl1pPr algn="l">
              <a:defRPr sz="219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7" y="919174"/>
            <a:ext cx="10972800" cy="6172200"/>
          </a:xfrm>
        </p:spPr>
        <p:txBody>
          <a:bodyPr/>
          <a:lstStyle>
            <a:lvl1pPr marL="0" indent="0">
              <a:buNone/>
              <a:defRPr sz="3418"/>
            </a:lvl1pPr>
            <a:lvl2pPr marL="493557" indent="0">
              <a:buNone/>
              <a:defRPr sz="3052"/>
            </a:lvl2pPr>
            <a:lvl3pPr marL="987113" indent="0">
              <a:buNone/>
              <a:defRPr sz="2563"/>
            </a:lvl3pPr>
            <a:lvl4pPr marL="1480670" indent="0">
              <a:buNone/>
              <a:defRPr sz="2196"/>
            </a:lvl4pPr>
            <a:lvl5pPr marL="1974228" indent="0">
              <a:buNone/>
              <a:defRPr sz="2196"/>
            </a:lvl5pPr>
            <a:lvl6pPr marL="2467783" indent="0">
              <a:buNone/>
              <a:defRPr sz="2196"/>
            </a:lvl6pPr>
            <a:lvl7pPr marL="2961339" indent="0">
              <a:buNone/>
              <a:defRPr sz="2196"/>
            </a:lvl7pPr>
            <a:lvl8pPr marL="3454898" indent="0">
              <a:buNone/>
              <a:defRPr sz="2196"/>
            </a:lvl8pPr>
            <a:lvl9pPr marL="3948452" indent="0">
              <a:buNone/>
              <a:defRPr sz="219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7" y="8051010"/>
            <a:ext cx="10972800" cy="1207291"/>
          </a:xfrm>
        </p:spPr>
        <p:txBody>
          <a:bodyPr/>
          <a:lstStyle>
            <a:lvl1pPr marL="0" indent="0">
              <a:buNone/>
              <a:defRPr sz="1465"/>
            </a:lvl1pPr>
            <a:lvl2pPr marL="493557" indent="0">
              <a:buNone/>
              <a:defRPr sz="1343"/>
            </a:lvl2pPr>
            <a:lvl3pPr marL="987113" indent="0">
              <a:buNone/>
              <a:defRPr sz="1099"/>
            </a:lvl3pPr>
            <a:lvl4pPr marL="1480670" indent="0">
              <a:buNone/>
              <a:defRPr sz="976"/>
            </a:lvl4pPr>
            <a:lvl5pPr marL="1974228" indent="0">
              <a:buNone/>
              <a:defRPr sz="976"/>
            </a:lvl5pPr>
            <a:lvl6pPr marL="2467783" indent="0">
              <a:buNone/>
              <a:defRPr sz="976"/>
            </a:lvl6pPr>
            <a:lvl7pPr marL="2961339" indent="0">
              <a:buNone/>
              <a:defRPr sz="976"/>
            </a:lvl7pPr>
            <a:lvl8pPr marL="3454898" indent="0">
              <a:buNone/>
              <a:defRPr sz="976"/>
            </a:lvl8pPr>
            <a:lvl9pPr marL="3948452" indent="0">
              <a:buNone/>
              <a:defRPr sz="9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2" y="411968"/>
            <a:ext cx="16459201" cy="1714499"/>
          </a:xfrm>
          <a:prstGeom prst="rect">
            <a:avLst/>
          </a:prstGeom>
        </p:spPr>
        <p:txBody>
          <a:bodyPr vert="horz" lIns="80879" tIns="40439" rIns="80879" bIns="4043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2" y="2400310"/>
            <a:ext cx="16459201" cy="6788944"/>
          </a:xfrm>
          <a:prstGeom prst="rect">
            <a:avLst/>
          </a:prstGeom>
        </p:spPr>
        <p:txBody>
          <a:bodyPr vert="horz" lIns="80879" tIns="40439" rIns="80879" bIns="4043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9534529"/>
            <a:ext cx="4267201" cy="547688"/>
          </a:xfrm>
          <a:prstGeom prst="rect">
            <a:avLst/>
          </a:prstGeom>
        </p:spPr>
        <p:txBody>
          <a:bodyPr vert="horz" lIns="80879" tIns="40439" rIns="80879" bIns="40439" rtlCol="0" anchor="ctr"/>
          <a:lstStyle>
            <a:lvl1pPr algn="l">
              <a:defRPr sz="13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0A9AF-DEBB-4C83-A59B-F021D9FCD1E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4" y="9534529"/>
            <a:ext cx="5791201" cy="547688"/>
          </a:xfrm>
          <a:prstGeom prst="rect">
            <a:avLst/>
          </a:prstGeom>
        </p:spPr>
        <p:txBody>
          <a:bodyPr vert="horz" lIns="80879" tIns="40439" rIns="80879" bIns="40439" rtlCol="0" anchor="ctr"/>
          <a:lstStyle>
            <a:lvl1pPr algn="ctr">
              <a:defRPr sz="13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9534529"/>
            <a:ext cx="4267201" cy="547688"/>
          </a:xfrm>
          <a:prstGeom prst="rect">
            <a:avLst/>
          </a:prstGeom>
        </p:spPr>
        <p:txBody>
          <a:bodyPr vert="horz" lIns="80879" tIns="40439" rIns="80879" bIns="40439" rtlCol="0" anchor="ctr"/>
          <a:lstStyle>
            <a:lvl1pPr algn="r">
              <a:defRPr sz="13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9ABF5-CFD6-40EC-8173-1055D7D36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113" rtl="0" eaLnBrk="1" latinLnBrk="0" hangingPunct="1">
        <a:spcBef>
          <a:spcPct val="0"/>
        </a:spcBef>
        <a:buNone/>
        <a:defRPr sz="47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167" indent="-370167" algn="l" defTabSz="987113" rtl="0" eaLnBrk="1" latinLnBrk="0" hangingPunct="1">
        <a:spcBef>
          <a:spcPct val="20000"/>
        </a:spcBef>
        <a:buFont typeface="Arial" pitchFamily="34" charset="0"/>
        <a:buChar char="•"/>
        <a:defRPr sz="3418" kern="1200">
          <a:solidFill>
            <a:schemeClr val="tx1"/>
          </a:solidFill>
          <a:latin typeface="+mn-lt"/>
          <a:ea typeface="+mn-ea"/>
          <a:cs typeface="+mn-cs"/>
        </a:defRPr>
      </a:lvl1pPr>
      <a:lvl2pPr marL="802029" indent="-308472" algn="l" defTabSz="987113" rtl="0" eaLnBrk="1" latinLnBrk="0" hangingPunct="1">
        <a:spcBef>
          <a:spcPct val="20000"/>
        </a:spcBef>
        <a:buFont typeface="Arial" pitchFamily="34" charset="0"/>
        <a:buChar char="–"/>
        <a:defRPr sz="3052" kern="1200">
          <a:solidFill>
            <a:schemeClr val="tx1"/>
          </a:solidFill>
          <a:latin typeface="+mn-lt"/>
          <a:ea typeface="+mn-ea"/>
          <a:cs typeface="+mn-cs"/>
        </a:defRPr>
      </a:lvl2pPr>
      <a:lvl3pPr marL="1233892" indent="-246779" algn="l" defTabSz="987113" rtl="0" eaLnBrk="1" latinLnBrk="0" hangingPunct="1">
        <a:spcBef>
          <a:spcPct val="20000"/>
        </a:spcBef>
        <a:buFont typeface="Arial" pitchFamily="34" charset="0"/>
        <a:buChar char="•"/>
        <a:defRPr sz="2563" kern="1200">
          <a:solidFill>
            <a:schemeClr val="tx1"/>
          </a:solidFill>
          <a:latin typeface="+mn-lt"/>
          <a:ea typeface="+mn-ea"/>
          <a:cs typeface="+mn-cs"/>
        </a:defRPr>
      </a:lvl3pPr>
      <a:lvl4pPr marL="1727449" indent="-246779" algn="l" defTabSz="987113" rtl="0" eaLnBrk="1" latinLnBrk="0" hangingPunct="1">
        <a:spcBef>
          <a:spcPct val="20000"/>
        </a:spcBef>
        <a:buFont typeface="Arial" pitchFamily="34" charset="0"/>
        <a:buChar char="–"/>
        <a:defRPr sz="2196" kern="1200">
          <a:solidFill>
            <a:schemeClr val="tx1"/>
          </a:solidFill>
          <a:latin typeface="+mn-lt"/>
          <a:ea typeface="+mn-ea"/>
          <a:cs typeface="+mn-cs"/>
        </a:defRPr>
      </a:lvl4pPr>
      <a:lvl5pPr marL="2221005" indent="-246779" algn="l" defTabSz="987113" rtl="0" eaLnBrk="1" latinLnBrk="0" hangingPunct="1">
        <a:spcBef>
          <a:spcPct val="20000"/>
        </a:spcBef>
        <a:buFont typeface="Arial" pitchFamily="34" charset="0"/>
        <a:buChar char="»"/>
        <a:defRPr sz="2196" kern="1200">
          <a:solidFill>
            <a:schemeClr val="tx1"/>
          </a:solidFill>
          <a:latin typeface="+mn-lt"/>
          <a:ea typeface="+mn-ea"/>
          <a:cs typeface="+mn-cs"/>
        </a:defRPr>
      </a:lvl5pPr>
      <a:lvl6pPr marL="2714562" indent="-246779" algn="l" defTabSz="987113" rtl="0" eaLnBrk="1" latinLnBrk="0" hangingPunct="1">
        <a:spcBef>
          <a:spcPct val="20000"/>
        </a:spcBef>
        <a:buFont typeface="Arial" pitchFamily="34" charset="0"/>
        <a:buChar char="•"/>
        <a:defRPr sz="2196" kern="1200">
          <a:solidFill>
            <a:schemeClr val="tx1"/>
          </a:solidFill>
          <a:latin typeface="+mn-lt"/>
          <a:ea typeface="+mn-ea"/>
          <a:cs typeface="+mn-cs"/>
        </a:defRPr>
      </a:lvl6pPr>
      <a:lvl7pPr marL="3208118" indent="-246779" algn="l" defTabSz="987113" rtl="0" eaLnBrk="1" latinLnBrk="0" hangingPunct="1">
        <a:spcBef>
          <a:spcPct val="20000"/>
        </a:spcBef>
        <a:buFont typeface="Arial" pitchFamily="34" charset="0"/>
        <a:buChar char="•"/>
        <a:defRPr sz="2196" kern="1200">
          <a:solidFill>
            <a:schemeClr val="tx1"/>
          </a:solidFill>
          <a:latin typeface="+mn-lt"/>
          <a:ea typeface="+mn-ea"/>
          <a:cs typeface="+mn-cs"/>
        </a:defRPr>
      </a:lvl7pPr>
      <a:lvl8pPr marL="3701675" indent="-246779" algn="l" defTabSz="987113" rtl="0" eaLnBrk="1" latinLnBrk="0" hangingPunct="1">
        <a:spcBef>
          <a:spcPct val="20000"/>
        </a:spcBef>
        <a:buFont typeface="Arial" pitchFamily="34" charset="0"/>
        <a:buChar char="•"/>
        <a:defRPr sz="2196" kern="1200">
          <a:solidFill>
            <a:schemeClr val="tx1"/>
          </a:solidFill>
          <a:latin typeface="+mn-lt"/>
          <a:ea typeface="+mn-ea"/>
          <a:cs typeface="+mn-cs"/>
        </a:defRPr>
      </a:lvl8pPr>
      <a:lvl9pPr marL="4195231" indent="-246779" algn="l" defTabSz="987113" rtl="0" eaLnBrk="1" latinLnBrk="0" hangingPunct="1">
        <a:spcBef>
          <a:spcPct val="20000"/>
        </a:spcBef>
        <a:buFont typeface="Arial" pitchFamily="34" charset="0"/>
        <a:buChar char="•"/>
        <a:defRPr sz="21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1pPr>
      <a:lvl2pPr marL="493557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2pPr>
      <a:lvl3pPr marL="987113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3pPr>
      <a:lvl4pPr marL="1480670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4pPr>
      <a:lvl5pPr marL="1974228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5pPr>
      <a:lvl6pPr marL="2467783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6pPr>
      <a:lvl7pPr marL="2961339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7pPr>
      <a:lvl8pPr marL="3454898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8pPr>
      <a:lvl9pPr marL="3948452" algn="l" defTabSz="987113" rtl="0" eaLnBrk="1" latinLnBrk="0" hangingPunct="1">
        <a:defRPr sz="1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0237" y="674401"/>
            <a:ext cx="16327526" cy="8794030"/>
          </a:xfrm>
        </p:spPr>
        <p:txBody>
          <a:bodyPr>
            <a:noAutofit/>
          </a:bodyPr>
          <a:lstStyle/>
          <a:p>
            <a:r>
              <a:rPr lang="en-US" sz="7811" dirty="0"/>
              <a:t>Enter Text/Images/Background on this Slide</a:t>
            </a:r>
            <a:br>
              <a:rPr lang="en-US" sz="7811" dirty="0"/>
            </a:br>
            <a:br>
              <a:rPr lang="en-US" sz="7811" dirty="0"/>
            </a:br>
            <a:r>
              <a:rPr lang="en-US" sz="7811" dirty="0"/>
              <a:t> Then </a:t>
            </a:r>
            <a:r>
              <a:rPr lang="en-US" sz="7811" b="1" dirty="0"/>
              <a:t>Save As JPEG</a:t>
            </a:r>
            <a:r>
              <a:rPr lang="en-US" sz="7811" dirty="0"/>
              <a:t> (.jpg)</a:t>
            </a:r>
            <a:br>
              <a:rPr lang="en-US" sz="7811" dirty="0"/>
            </a:br>
            <a:r>
              <a:rPr lang="en-US" sz="7811" dirty="0"/>
              <a:t>to create your digital signage image!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28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Enter Text/Images/Background on this Slide   Then Save As JPEG (.jpg) to create your digital signage image!</vt:lpstr>
    </vt:vector>
  </TitlesOfParts>
  <Company>Shippensburg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ijlopp</dc:creator>
  <cp:lastModifiedBy>Rhine, Jamie</cp:lastModifiedBy>
  <cp:revision>10</cp:revision>
  <dcterms:created xsi:type="dcterms:W3CDTF">2011-01-12T14:19:27Z</dcterms:created>
  <dcterms:modified xsi:type="dcterms:W3CDTF">2023-01-16T20:39:15Z</dcterms:modified>
</cp:coreProperties>
</file>