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4"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Lst>
  <p:sldSz cy="6858000" cx="12192000"/>
  <p:notesSz cx="6858000" cy="9144000"/>
  <p:embeddedFontLst>
    <p:embeddedFont>
      <p:font typeface="Franklin Gothic"/>
      <p:bold r:id="rId4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20" Type="http://schemas.openxmlformats.org/officeDocument/2006/relationships/slide" Target="slides/slide16.xml"/><Relationship Id="rId41" Type="http://schemas.openxmlformats.org/officeDocument/2006/relationships/font" Target="fonts/FranklinGothic-bold.fntdata"/><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slide" Target="slides/slide29.xml"/><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35" Type="http://schemas.openxmlformats.org/officeDocument/2006/relationships/slide" Target="slides/slide31.xml"/><Relationship Id="rId12" Type="http://schemas.openxmlformats.org/officeDocument/2006/relationships/slide" Target="slides/slide8.xml"/><Relationship Id="rId34" Type="http://schemas.openxmlformats.org/officeDocument/2006/relationships/slide" Target="slides/slide30.xml"/><Relationship Id="rId15" Type="http://schemas.openxmlformats.org/officeDocument/2006/relationships/slide" Target="slides/slide11.xml"/><Relationship Id="rId37" Type="http://schemas.openxmlformats.org/officeDocument/2006/relationships/slide" Target="slides/slide33.xml"/><Relationship Id="rId14" Type="http://schemas.openxmlformats.org/officeDocument/2006/relationships/slide" Target="slides/slide10.xml"/><Relationship Id="rId36" Type="http://schemas.openxmlformats.org/officeDocument/2006/relationships/slide" Target="slides/slide32.xml"/><Relationship Id="rId17" Type="http://schemas.openxmlformats.org/officeDocument/2006/relationships/slide" Target="slides/slide13.xml"/><Relationship Id="rId39" Type="http://schemas.openxmlformats.org/officeDocument/2006/relationships/slide" Target="slides/slide35.xml"/><Relationship Id="rId16" Type="http://schemas.openxmlformats.org/officeDocument/2006/relationships/slide" Target="slides/slide12.xml"/><Relationship Id="rId38" Type="http://schemas.openxmlformats.org/officeDocument/2006/relationships/slide" Target="slides/slide34.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2c93ee74ae5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g2c93ee74ae5_0_14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2c93ee74ae5_0_2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g2c93ee74ae5_0_28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2c93ee74ae5_0_2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g2c93ee74ae5_0_28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1f9eb71be97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1f9eb71be9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h126443af3ec60b00_3_3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h126443af3ec60b00_3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h126443af3ec60b00_3_3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h126443af3ec60b00_3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h126443af3ec60b00_3_19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h126443af3ec60b00_3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h126443af3ec60b00_3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h126443af3ec60b00_3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h126443af3ec60b00_3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h126443af3ec60b00_3_4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h126443af3ec60b00_3_1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h126443af3ec60b00_3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h126443af3ec60b00_3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h126443af3ec60b00_3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h3cf5c019ec7e5b2e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h3cf5c019ec7e5b2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h126443af3ec60b00_3_22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h126443af3ec60b00_3_2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h3cf5c019ec7e5b2e_0_2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h3cf5c019ec7e5b2e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Known as the Deming Circle - PDSA   - study -- 1950’s -- quality assurance</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US" sz="1050">
                <a:solidFill>
                  <a:srgbClr val="666666"/>
                </a:solidFill>
                <a:highlight>
                  <a:schemeClr val="lt1"/>
                </a:highlight>
              </a:rPr>
              <a:t>Walter A, Shewhart,  mentor of Demings (originator) 1920’s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h791af3e3fd0d8042_0_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h791af3e3fd0d8042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h126443af3ec60b00_3_20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h126443af3ec60b00_3_2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h3cf5c019ec7e5b2e_0_1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57" name="Google Shape;257;h3cf5c019ec7e5b2e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h3cf5c019ec7e5b2e_0_48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h3cf5c019ec7e5b2e_0_4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h7e53ca859672f5dd_0_4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69" name="Google Shape;269;h7e53ca859672f5dd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h3cf5c019ec7e5b2e_0_33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74" name="Google Shape;274;h3cf5c019ec7e5b2e_0_3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h126443af3ec60b00_3_20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h126443af3ec60b00_3_2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h3cf5c019ec7e5b2e_0_18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h3cf5c019ec7e5b2e_0_1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h3cf5c019ec7e5b2e_0_47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92" name="Google Shape;292;h3cf5c019ec7e5b2e_0_4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h3cf5c019ec7e5b2e_0_48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97" name="Google Shape;297;h3cf5c019ec7e5b2e_0_4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h7e53ca859672f5dd_0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h7e53ca859672f5dd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h126443af3ec60b00_3_21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09" name="Google Shape;309;h126443af3ec60b00_3_2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h3cf5c019ec7e5b2e_0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h3cf5c019ec7e5b2e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h3cf5c019ec7e5b2e_0_17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h3cf5c019ec7e5b2e_0_1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if time, share out a few options.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h126443af3ec60b00_3_19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28" name="Google Shape;328;h126443af3ec60b00_3_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h126443af3ec60b00_3_2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h126443af3ec60b00_3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h7e53ca859672f5dd_0_1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39" name="Google Shape;339;h7e53ca859672f5dd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h7e53ca859672f5dd_0_3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46" name="Google Shape;346;h7e53ca859672f5dd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h7e53ca859672f5dd_0_4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53" name="Google Shape;353;h7e53ca859672f5dd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h7e53ca859672f5dd_0_5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59" name="Google Shape;359;h7e53ca859672f5dd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h7e53ca859672f5dd_0_2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66" name="Google Shape;366;h7e53ca859672f5dd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12ca2d333d4_0_1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g12ca2d333d4_0_16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22" name="Shape 22"/>
        <p:cNvGrpSpPr/>
        <p:nvPr/>
      </p:nvGrpSpPr>
      <p:grpSpPr>
        <a:xfrm>
          <a:off x="0" y="0"/>
          <a:ext cx="0" cy="0"/>
          <a:chOff x="0" y="0"/>
          <a:chExt cx="0" cy="0"/>
        </a:xfrm>
      </p:grpSpPr>
      <p:grpSp>
        <p:nvGrpSpPr>
          <p:cNvPr id="23" name="Google Shape;23;p2"/>
          <p:cNvGrpSpPr/>
          <p:nvPr/>
        </p:nvGrpSpPr>
        <p:grpSpPr>
          <a:xfrm>
            <a:off x="-104" y="-8467"/>
            <a:ext cx="12192237" cy="6866580"/>
            <a:chOff x="-104" y="-8467"/>
            <a:chExt cx="12192237" cy="6866580"/>
          </a:xfrm>
        </p:grpSpPr>
        <p:cxnSp>
          <p:nvCxnSpPr>
            <p:cNvPr id="24" name="Google Shape;24;p2"/>
            <p:cNvCxnSpPr/>
            <p:nvPr/>
          </p:nvCxnSpPr>
          <p:spPr>
            <a:xfrm>
              <a:off x="9371012" y="0"/>
              <a:ext cx="1219200" cy="6858000"/>
            </a:xfrm>
            <a:prstGeom prst="straightConnector1">
              <a:avLst/>
            </a:prstGeom>
            <a:noFill/>
            <a:ln cap="flat" cmpd="sng" w="9525">
              <a:solidFill>
                <a:srgbClr val="BFBFBF"/>
              </a:solidFill>
              <a:prstDash val="solid"/>
              <a:round/>
              <a:headEnd len="sm" w="sm" type="none"/>
              <a:tailEnd len="sm" w="sm" type="none"/>
            </a:ln>
          </p:spPr>
        </p:cxnSp>
        <p:cxnSp>
          <p:nvCxnSpPr>
            <p:cNvPr id="25" name="Google Shape;25;p2"/>
            <p:cNvCxnSpPr/>
            <p:nvPr/>
          </p:nvCxnSpPr>
          <p:spPr>
            <a:xfrm flipH="1">
              <a:off x="8350325" y="3681413"/>
              <a:ext cx="3838500" cy="3176700"/>
            </a:xfrm>
            <a:prstGeom prst="straightConnector1">
              <a:avLst/>
            </a:prstGeom>
            <a:noFill/>
            <a:ln cap="flat" cmpd="sng" w="9525">
              <a:solidFill>
                <a:srgbClr val="D8D8D8"/>
              </a:solidFill>
              <a:prstDash val="solid"/>
              <a:round/>
              <a:headEnd len="sm" w="sm" type="none"/>
              <a:tailEnd len="sm" w="sm" type="none"/>
            </a:ln>
          </p:spPr>
        </p:cxnSp>
        <p:sp>
          <p:nvSpPr>
            <p:cNvPr id="26" name="Google Shape;26;p2"/>
            <p:cNvSpPr/>
            <p:nvPr/>
          </p:nvSpPr>
          <p:spPr>
            <a:xfrm>
              <a:off x="9181476" y="-8467"/>
              <a:ext cx="3007349" cy="6866467"/>
            </a:xfrm>
            <a:custGeom>
              <a:rect b="b" l="l" r="r" t="t"/>
              <a:pathLst>
                <a:path extrusionOk="0" h="6866467" w="3007349">
                  <a:moveTo>
                    <a:pt x="2045532" y="0"/>
                  </a:moveTo>
                  <a:lnTo>
                    <a:pt x="3007349" y="0"/>
                  </a:lnTo>
                  <a:lnTo>
                    <a:pt x="3007349" y="6866467"/>
                  </a:lnTo>
                  <a:lnTo>
                    <a:pt x="0" y="6866467"/>
                  </a:lnTo>
                  <a:lnTo>
                    <a:pt x="2045532" y="0"/>
                  </a:lnTo>
                  <a:close/>
                </a:path>
              </a:pathLst>
            </a:custGeom>
            <a:solidFill>
              <a:schemeClr val="accent1">
                <a:alpha val="29804"/>
              </a:schemeClr>
            </a:solidFill>
            <a:ln>
              <a:noFill/>
            </a:ln>
          </p:spPr>
        </p:sp>
        <p:sp>
          <p:nvSpPr>
            <p:cNvPr id="27" name="Google Shape;27;p2"/>
            <p:cNvSpPr/>
            <p:nvPr/>
          </p:nvSpPr>
          <p:spPr>
            <a:xfrm>
              <a:off x="9603442" y="-8467"/>
              <a:ext cx="2586178" cy="6866467"/>
            </a:xfrm>
            <a:custGeom>
              <a:rect b="b" l="l" r="r" t="t"/>
              <a:pathLst>
                <a:path extrusionOk="0" h="6866467" w="2573311">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28" name="Google Shape;28;p2"/>
            <p:cNvSpPr/>
            <p:nvPr/>
          </p:nvSpPr>
          <p:spPr>
            <a:xfrm>
              <a:off x="8932333" y="3048000"/>
              <a:ext cx="3259800" cy="3810000"/>
            </a:xfrm>
            <a:prstGeom prst="triangle">
              <a:avLst>
                <a:gd fmla="val 100000" name="adj"/>
              </a:avLst>
            </a:prstGeom>
            <a:solidFill>
              <a:srgbClr val="CC1016">
                <a:alpha val="71765"/>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a:off x="9334500" y="-8467"/>
              <a:ext cx="2850868"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chemeClr val="accent5">
                <a:alpha val="69804"/>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30" name="Google Shape;30;p2"/>
            <p:cNvSpPr/>
            <p:nvPr/>
          </p:nvSpPr>
          <p:spPr>
            <a:xfrm>
              <a:off x="10898730" y="-8467"/>
              <a:ext cx="1290094" cy="6858000"/>
            </a:xfrm>
            <a:custGeom>
              <a:rect b="b" l="l" r="r" t="t"/>
              <a:pathLst>
                <a:path extrusionOk="0" h="6858000" w="1290094">
                  <a:moveTo>
                    <a:pt x="1019735" y="0"/>
                  </a:moveTo>
                  <a:lnTo>
                    <a:pt x="1290094" y="0"/>
                  </a:lnTo>
                  <a:lnTo>
                    <a:pt x="1290094" y="6858000"/>
                  </a:lnTo>
                  <a:lnTo>
                    <a:pt x="0" y="6858000"/>
                  </a:lnTo>
                  <a:lnTo>
                    <a:pt x="1019735" y="0"/>
                  </a:lnTo>
                  <a:close/>
                </a:path>
              </a:pathLst>
            </a:custGeom>
            <a:solidFill>
              <a:srgbClr val="33ACFF">
                <a:alpha val="69804"/>
              </a:srgbClr>
            </a:solidFill>
            <a:ln>
              <a:noFill/>
            </a:ln>
          </p:spPr>
        </p:sp>
        <p:sp>
          <p:nvSpPr>
            <p:cNvPr id="31" name="Google Shape;31;p2"/>
            <p:cNvSpPr/>
            <p:nvPr/>
          </p:nvSpPr>
          <p:spPr>
            <a:xfrm>
              <a:off x="10938999" y="-8467"/>
              <a:ext cx="1249825" cy="6858000"/>
            </a:xfrm>
            <a:custGeom>
              <a:rect b="b" l="l" r="r" t="t"/>
              <a:pathLst>
                <a:path extrusionOk="0" h="6858000" w="1249825">
                  <a:moveTo>
                    <a:pt x="0" y="0"/>
                  </a:moveTo>
                  <a:lnTo>
                    <a:pt x="1249825" y="0"/>
                  </a:lnTo>
                  <a:lnTo>
                    <a:pt x="1249825" y="6858000"/>
                  </a:lnTo>
                  <a:lnTo>
                    <a:pt x="1109382" y="6858000"/>
                  </a:lnTo>
                  <a:lnTo>
                    <a:pt x="0" y="0"/>
                  </a:lnTo>
                  <a:close/>
                </a:path>
              </a:pathLst>
            </a:custGeom>
            <a:solidFill>
              <a:schemeClr val="accent1">
                <a:alpha val="64706"/>
              </a:schemeClr>
            </a:solidFill>
            <a:ln>
              <a:noFill/>
            </a:ln>
          </p:spPr>
        </p:sp>
        <p:sp>
          <p:nvSpPr>
            <p:cNvPr id="32" name="Google Shape;32;p2"/>
            <p:cNvSpPr/>
            <p:nvPr/>
          </p:nvSpPr>
          <p:spPr>
            <a:xfrm>
              <a:off x="10371666" y="3589867"/>
              <a:ext cx="1817100" cy="3268200"/>
            </a:xfrm>
            <a:prstGeom prst="triangle">
              <a:avLst>
                <a:gd fmla="val 100000" name="adj"/>
              </a:avLst>
            </a:prstGeom>
            <a:solidFill>
              <a:schemeClr val="accent1">
                <a:alpha val="8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2"/>
            <p:cNvSpPr/>
            <p:nvPr/>
          </p:nvSpPr>
          <p:spPr>
            <a:xfrm rot="10800000">
              <a:off x="-104" y="54"/>
              <a:ext cx="842700" cy="5666100"/>
            </a:xfrm>
            <a:prstGeom prst="triangle">
              <a:avLst>
                <a:gd fmla="val 100000" name="adj"/>
              </a:avLst>
            </a:prstGeom>
            <a:solidFill>
              <a:schemeClr val="accent1">
                <a:alpha val="84706"/>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 name="Google Shape;34;p2"/>
          <p:cNvSpPr txBox="1"/>
          <p:nvPr>
            <p:ph type="ctrTitle"/>
          </p:nvPr>
        </p:nvSpPr>
        <p:spPr>
          <a:xfrm>
            <a:off x="1507067" y="2404534"/>
            <a:ext cx="7767000" cy="1646400"/>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Clr>
                <a:schemeClr val="accent3"/>
              </a:buClr>
              <a:buSzPts val="5400"/>
              <a:buFont typeface="Franklin Gothic"/>
              <a:buNone/>
              <a:defRPr b="0" i="0" sz="5400">
                <a:solidFill>
                  <a:schemeClr val="accent3"/>
                </a:solidFill>
                <a:latin typeface="Franklin Gothic"/>
                <a:ea typeface="Franklin Gothic"/>
                <a:cs typeface="Franklin Gothic"/>
                <a:sym typeface="Franklin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2"/>
          <p:cNvSpPr txBox="1"/>
          <p:nvPr>
            <p:ph idx="1" type="subTitle"/>
          </p:nvPr>
        </p:nvSpPr>
        <p:spPr>
          <a:xfrm>
            <a:off x="1507067" y="4050833"/>
            <a:ext cx="7767000" cy="1096800"/>
          </a:xfrm>
          <a:prstGeom prst="rect">
            <a:avLst/>
          </a:prstGeom>
          <a:noFill/>
          <a:ln>
            <a:noFill/>
          </a:ln>
        </p:spPr>
        <p:txBody>
          <a:bodyPr anchorCtr="0" anchor="t" bIns="45700" lIns="91425" spcFirstLastPara="1" rIns="91425" wrap="square" tIns="45700">
            <a:normAutofit/>
          </a:bodyPr>
          <a:lstStyle>
            <a:lvl1pPr lvl="0" algn="r">
              <a:spcBef>
                <a:spcPts val="1000"/>
              </a:spcBef>
              <a:spcAft>
                <a:spcPts val="0"/>
              </a:spcAft>
              <a:buSzPts val="1440"/>
              <a:buNone/>
              <a:defRPr b="0" i="0">
                <a:solidFill>
                  <a:srgbClr val="7F7F7F"/>
                </a:solidFill>
                <a:latin typeface="Franklin Gothic"/>
                <a:ea typeface="Franklin Gothic"/>
                <a:cs typeface="Franklin Gothic"/>
                <a:sym typeface="Franklin Gothic"/>
              </a:defRPr>
            </a:lvl1pPr>
            <a:lvl2pPr lvl="1" algn="ctr">
              <a:spcBef>
                <a:spcPts val="1000"/>
              </a:spcBef>
              <a:spcAft>
                <a:spcPts val="0"/>
              </a:spcAft>
              <a:buSzPts val="1280"/>
              <a:buNone/>
              <a:defRPr>
                <a:solidFill>
                  <a:srgbClr val="888888"/>
                </a:solidFill>
              </a:defRPr>
            </a:lvl2pPr>
            <a:lvl3pPr lvl="2" algn="ctr">
              <a:spcBef>
                <a:spcPts val="1000"/>
              </a:spcBef>
              <a:spcAft>
                <a:spcPts val="0"/>
              </a:spcAft>
              <a:buSzPts val="1120"/>
              <a:buNone/>
              <a:defRPr>
                <a:solidFill>
                  <a:srgbClr val="888888"/>
                </a:solidFill>
              </a:defRPr>
            </a:lvl3pPr>
            <a:lvl4pPr lvl="3" algn="ctr">
              <a:spcBef>
                <a:spcPts val="1000"/>
              </a:spcBef>
              <a:spcAft>
                <a:spcPts val="0"/>
              </a:spcAft>
              <a:buSzPts val="960"/>
              <a:buNone/>
              <a:defRPr>
                <a:solidFill>
                  <a:srgbClr val="888888"/>
                </a:solidFill>
              </a:defRPr>
            </a:lvl4pPr>
            <a:lvl5pPr lvl="4" algn="ctr">
              <a:spcBef>
                <a:spcPts val="1000"/>
              </a:spcBef>
              <a:spcAft>
                <a:spcPts val="0"/>
              </a:spcAft>
              <a:buSzPts val="960"/>
              <a:buNone/>
              <a:defRPr>
                <a:solidFill>
                  <a:srgbClr val="888888"/>
                </a:solidFill>
              </a:defRPr>
            </a:lvl5pPr>
            <a:lvl6pPr lvl="5" algn="ctr">
              <a:spcBef>
                <a:spcPts val="1000"/>
              </a:spcBef>
              <a:spcAft>
                <a:spcPts val="0"/>
              </a:spcAft>
              <a:buSzPts val="960"/>
              <a:buNone/>
              <a:defRPr>
                <a:solidFill>
                  <a:srgbClr val="888888"/>
                </a:solidFill>
              </a:defRPr>
            </a:lvl6pPr>
            <a:lvl7pPr lvl="6" algn="ctr">
              <a:spcBef>
                <a:spcPts val="1000"/>
              </a:spcBef>
              <a:spcAft>
                <a:spcPts val="0"/>
              </a:spcAft>
              <a:buSzPts val="960"/>
              <a:buNone/>
              <a:defRPr>
                <a:solidFill>
                  <a:srgbClr val="888888"/>
                </a:solidFill>
              </a:defRPr>
            </a:lvl7pPr>
            <a:lvl8pPr lvl="7" algn="ctr">
              <a:spcBef>
                <a:spcPts val="1000"/>
              </a:spcBef>
              <a:spcAft>
                <a:spcPts val="0"/>
              </a:spcAft>
              <a:buSzPts val="960"/>
              <a:buNone/>
              <a:defRPr>
                <a:solidFill>
                  <a:srgbClr val="888888"/>
                </a:solidFill>
              </a:defRPr>
            </a:lvl8pPr>
            <a:lvl9pPr lvl="8" algn="ctr">
              <a:spcBef>
                <a:spcPts val="1000"/>
              </a:spcBef>
              <a:spcAft>
                <a:spcPts val="0"/>
              </a:spcAft>
              <a:buSzPts val="960"/>
              <a:buNone/>
              <a:defRPr>
                <a:solidFill>
                  <a:srgbClr val="888888"/>
                </a:solidFill>
              </a:defRPr>
            </a:lvl9pPr>
          </a:lstStyle>
          <a:p/>
        </p:txBody>
      </p:sp>
      <p:pic>
        <p:nvPicPr>
          <p:cNvPr descr="Graphical user interface, application, logo&#10;&#10;Description automatically generated" id="36" name="Google Shape;36;p2"/>
          <p:cNvPicPr preferRelativeResize="0"/>
          <p:nvPr/>
        </p:nvPicPr>
        <p:blipFill rotWithShape="1">
          <a:blip r:embed="rId2">
            <a:alphaModFix/>
          </a:blip>
          <a:srcRect b="0" l="36403" r="49932" t="27105"/>
          <a:stretch/>
        </p:blipFill>
        <p:spPr>
          <a:xfrm>
            <a:off x="4041450" y="5877690"/>
            <a:ext cx="1009335" cy="695048"/>
          </a:xfrm>
          <a:prstGeom prst="rect">
            <a:avLst/>
          </a:prstGeom>
          <a:noFill/>
          <a:ln>
            <a:noFill/>
          </a:ln>
        </p:spPr>
      </p:pic>
      <p:sp>
        <p:nvSpPr>
          <p:cNvPr id="37" name="Google Shape;37;p2"/>
          <p:cNvSpPr txBox="1"/>
          <p:nvPr/>
        </p:nvSpPr>
        <p:spPr>
          <a:xfrm>
            <a:off x="1289733" y="386489"/>
            <a:ext cx="3631200" cy="523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400">
                <a:solidFill>
                  <a:srgbClr val="7F7F7F"/>
                </a:solidFill>
                <a:latin typeface="Franklin Gothic"/>
                <a:ea typeface="Franklin Gothic"/>
                <a:cs typeface="Franklin Gothic"/>
                <a:sym typeface="Franklin Gothic"/>
              </a:rPr>
              <a:t>FRONT-LINE LEADERSHIP CREDENTIALING PROGRAM</a:t>
            </a:r>
            <a:endParaRPr/>
          </a:p>
        </p:txBody>
      </p:sp>
      <p:sp>
        <p:nvSpPr>
          <p:cNvPr id="38" name="Google Shape;38;p2"/>
          <p:cNvSpPr txBox="1"/>
          <p:nvPr/>
        </p:nvSpPr>
        <p:spPr>
          <a:xfrm>
            <a:off x="4850964" y="5685933"/>
            <a:ext cx="10791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1" lang="en-US" sz="900">
                <a:solidFill>
                  <a:srgbClr val="7F7F7F"/>
                </a:solidFill>
                <a:latin typeface="Arial"/>
                <a:ea typeface="Arial"/>
                <a:cs typeface="Arial"/>
                <a:sym typeface="Arial"/>
              </a:rPr>
              <a:t>In partnership with:</a:t>
            </a:r>
            <a:endParaRPr/>
          </a:p>
        </p:txBody>
      </p:sp>
      <p:pic>
        <p:nvPicPr>
          <p:cNvPr descr="Graphical user interface, application, logo&#10;&#10;Description automatically generated" id="39" name="Google Shape;39;p2"/>
          <p:cNvPicPr preferRelativeResize="0"/>
          <p:nvPr/>
        </p:nvPicPr>
        <p:blipFill rotWithShape="1">
          <a:blip r:embed="rId2">
            <a:alphaModFix/>
          </a:blip>
          <a:srcRect b="0" l="67002" r="21591" t="27105"/>
          <a:stretch/>
        </p:blipFill>
        <p:spPr>
          <a:xfrm>
            <a:off x="5828846" y="5941597"/>
            <a:ext cx="842597" cy="695048"/>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40" name="Shape 40"/>
        <p:cNvGrpSpPr/>
        <p:nvPr/>
      </p:nvGrpSpPr>
      <p:grpSpPr>
        <a:xfrm>
          <a:off x="0" y="0"/>
          <a:ext cx="0" cy="0"/>
          <a:chOff x="0" y="0"/>
          <a:chExt cx="0" cy="0"/>
        </a:xfrm>
      </p:grpSpPr>
      <p:sp>
        <p:nvSpPr>
          <p:cNvPr id="41" name="Google Shape;41;p3"/>
          <p:cNvSpPr txBox="1"/>
          <p:nvPr>
            <p:ph type="title"/>
          </p:nvPr>
        </p:nvSpPr>
        <p:spPr>
          <a:xfrm>
            <a:off x="677334" y="609600"/>
            <a:ext cx="8596800" cy="13209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accent3"/>
              </a:buClr>
              <a:buSzPts val="3600"/>
              <a:buFont typeface="Franklin Gothic"/>
              <a:buNone/>
              <a:defRPr sz="36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3"/>
          <p:cNvSpPr txBox="1"/>
          <p:nvPr>
            <p:ph idx="1" type="body"/>
          </p:nvPr>
        </p:nvSpPr>
        <p:spPr>
          <a:xfrm>
            <a:off x="677334" y="2160589"/>
            <a:ext cx="8596800" cy="3880800"/>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40" lvl="2" marL="1371600" algn="l">
              <a:spcBef>
                <a:spcPts val="1000"/>
              </a:spcBef>
              <a:spcAft>
                <a:spcPts val="0"/>
              </a:spcAft>
              <a:buSzPts val="1440"/>
              <a:buChar char="o"/>
              <a:defRPr/>
            </a:lvl3pPr>
            <a:lvl4pPr indent="-320040" lvl="3" marL="1828800" algn="l">
              <a:spcBef>
                <a:spcPts val="1000"/>
              </a:spcBef>
              <a:spcAft>
                <a:spcPts val="0"/>
              </a:spcAft>
              <a:buSzPts val="1440"/>
              <a:buChar char="❖"/>
              <a:defRPr/>
            </a:lvl4pPr>
            <a:lvl5pPr indent="-320040" lvl="4" marL="2286000" algn="l">
              <a:spcBef>
                <a:spcPts val="1000"/>
              </a:spcBef>
              <a:spcAft>
                <a:spcPts val="0"/>
              </a:spcAft>
              <a:buSzPts val="1440"/>
              <a:buChar char="▪"/>
              <a:defRPr/>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43" name="Google Shape;43;p3"/>
          <p:cNvSpPr txBox="1"/>
          <p:nvPr>
            <p:ph idx="10" type="dt"/>
          </p:nvPr>
        </p:nvSpPr>
        <p:spPr>
          <a:xfrm>
            <a:off x="7205133" y="6162129"/>
            <a:ext cx="912000" cy="3651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3"/>
          <p:cNvSpPr txBox="1"/>
          <p:nvPr>
            <p:ph idx="11" type="ftr"/>
          </p:nvPr>
        </p:nvSpPr>
        <p:spPr>
          <a:xfrm>
            <a:off x="677334" y="6041362"/>
            <a:ext cx="6297600" cy="3651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2pPr>
            <a:lvl3pPr lvl="2"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3pPr>
            <a:lvl4pPr lvl="3"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4pPr>
            <a:lvl5pPr lvl="4"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5pPr>
            <a:lvl6pPr lvl="5"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6pPr>
            <a:lvl7pPr lvl="6"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7pPr>
            <a:lvl8pPr lvl="7"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8pPr>
            <a:lvl9pPr lvl="8"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9pPr>
          </a:lstStyle>
          <a:p/>
        </p:txBody>
      </p:sp>
      <p:sp>
        <p:nvSpPr>
          <p:cNvPr id="45" name="Google Shape;45;p3"/>
          <p:cNvSpPr txBox="1"/>
          <p:nvPr>
            <p:ph idx="12" type="sldNum"/>
          </p:nvPr>
        </p:nvSpPr>
        <p:spPr>
          <a:xfrm>
            <a:off x="8590663" y="6162129"/>
            <a:ext cx="6834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6" name="Shape 46"/>
        <p:cNvGrpSpPr/>
        <p:nvPr/>
      </p:nvGrpSpPr>
      <p:grpSpPr>
        <a:xfrm>
          <a:off x="0" y="0"/>
          <a:ext cx="0" cy="0"/>
          <a:chOff x="0" y="0"/>
          <a:chExt cx="0" cy="0"/>
        </a:xfrm>
      </p:grpSpPr>
      <p:sp>
        <p:nvSpPr>
          <p:cNvPr id="47" name="Google Shape;47;p4"/>
          <p:cNvSpPr txBox="1"/>
          <p:nvPr>
            <p:ph type="title"/>
          </p:nvPr>
        </p:nvSpPr>
        <p:spPr>
          <a:xfrm>
            <a:off x="677335" y="2700867"/>
            <a:ext cx="8596800" cy="18267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accent3"/>
              </a:buClr>
              <a:buSzPts val="4000"/>
              <a:buFont typeface="Franklin Gothic"/>
              <a:buNone/>
              <a:defRPr b="0" sz="40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4"/>
          <p:cNvSpPr txBox="1"/>
          <p:nvPr>
            <p:ph idx="1" type="body"/>
          </p:nvPr>
        </p:nvSpPr>
        <p:spPr>
          <a:xfrm>
            <a:off x="677335" y="4527448"/>
            <a:ext cx="8596800" cy="860400"/>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600"/>
              <a:buNone/>
              <a:defRPr sz="2000">
                <a:solidFill>
                  <a:srgbClr val="7F7F7F"/>
                </a:solidFill>
              </a:defRPr>
            </a:lvl1pPr>
            <a:lvl2pPr indent="-228600" lvl="1" marL="914400" algn="l">
              <a:spcBef>
                <a:spcPts val="1000"/>
              </a:spcBef>
              <a:spcAft>
                <a:spcPts val="0"/>
              </a:spcAft>
              <a:buSzPts val="1440"/>
              <a:buNone/>
              <a:defRPr sz="1800">
                <a:solidFill>
                  <a:srgbClr val="888888"/>
                </a:solidFill>
              </a:defRPr>
            </a:lvl2pPr>
            <a:lvl3pPr indent="-228600" lvl="2" marL="1371600" algn="l">
              <a:spcBef>
                <a:spcPts val="1000"/>
              </a:spcBef>
              <a:spcAft>
                <a:spcPts val="0"/>
              </a:spcAft>
              <a:buSzPts val="1280"/>
              <a:buNone/>
              <a:defRPr sz="1600">
                <a:solidFill>
                  <a:srgbClr val="888888"/>
                </a:solidFill>
              </a:defRPr>
            </a:lvl3pPr>
            <a:lvl4pPr indent="-228600" lvl="3" marL="1828800" algn="l">
              <a:spcBef>
                <a:spcPts val="1000"/>
              </a:spcBef>
              <a:spcAft>
                <a:spcPts val="0"/>
              </a:spcAft>
              <a:buSzPts val="1120"/>
              <a:buNone/>
              <a:defRPr sz="1400">
                <a:solidFill>
                  <a:srgbClr val="888888"/>
                </a:solidFill>
              </a:defRPr>
            </a:lvl4pPr>
            <a:lvl5pPr indent="-228600" lvl="4" marL="2286000" algn="l">
              <a:spcBef>
                <a:spcPts val="1000"/>
              </a:spcBef>
              <a:spcAft>
                <a:spcPts val="0"/>
              </a:spcAft>
              <a:buSzPts val="1120"/>
              <a:buNone/>
              <a:defRPr sz="1400">
                <a:solidFill>
                  <a:srgbClr val="888888"/>
                </a:solidFill>
              </a:defRPr>
            </a:lvl5pPr>
            <a:lvl6pPr indent="-228600" lvl="5" marL="2743200" algn="l">
              <a:spcBef>
                <a:spcPts val="1000"/>
              </a:spcBef>
              <a:spcAft>
                <a:spcPts val="0"/>
              </a:spcAft>
              <a:buSzPts val="1120"/>
              <a:buNone/>
              <a:defRPr sz="1400">
                <a:solidFill>
                  <a:srgbClr val="888888"/>
                </a:solidFill>
              </a:defRPr>
            </a:lvl6pPr>
            <a:lvl7pPr indent="-228600" lvl="6" marL="3200400" algn="l">
              <a:spcBef>
                <a:spcPts val="1000"/>
              </a:spcBef>
              <a:spcAft>
                <a:spcPts val="0"/>
              </a:spcAft>
              <a:buSzPts val="1120"/>
              <a:buNone/>
              <a:defRPr sz="1400">
                <a:solidFill>
                  <a:srgbClr val="888888"/>
                </a:solidFill>
              </a:defRPr>
            </a:lvl7pPr>
            <a:lvl8pPr indent="-228600" lvl="7" marL="3657600" algn="l">
              <a:spcBef>
                <a:spcPts val="1000"/>
              </a:spcBef>
              <a:spcAft>
                <a:spcPts val="0"/>
              </a:spcAft>
              <a:buSzPts val="1120"/>
              <a:buNone/>
              <a:defRPr sz="1400">
                <a:solidFill>
                  <a:srgbClr val="888888"/>
                </a:solidFill>
              </a:defRPr>
            </a:lvl8pPr>
            <a:lvl9pPr indent="-228600" lvl="8" marL="4114800" algn="l">
              <a:spcBef>
                <a:spcPts val="1000"/>
              </a:spcBef>
              <a:spcAft>
                <a:spcPts val="0"/>
              </a:spcAft>
              <a:buSzPts val="1120"/>
              <a:buNone/>
              <a:defRPr sz="1400">
                <a:solidFill>
                  <a:srgbClr val="888888"/>
                </a:solidFill>
              </a:defRPr>
            </a:lvl9pPr>
          </a:lstStyle>
          <a:p/>
        </p:txBody>
      </p:sp>
      <p:sp>
        <p:nvSpPr>
          <p:cNvPr id="49" name="Google Shape;49;p4"/>
          <p:cNvSpPr txBox="1"/>
          <p:nvPr>
            <p:ph idx="10" type="dt"/>
          </p:nvPr>
        </p:nvSpPr>
        <p:spPr>
          <a:xfrm>
            <a:off x="7205133" y="6162129"/>
            <a:ext cx="912000" cy="3651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4"/>
          <p:cNvSpPr txBox="1"/>
          <p:nvPr>
            <p:ph idx="11" type="ftr"/>
          </p:nvPr>
        </p:nvSpPr>
        <p:spPr>
          <a:xfrm>
            <a:off x="677334" y="6041362"/>
            <a:ext cx="6297600" cy="3651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2pPr>
            <a:lvl3pPr lvl="2"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3pPr>
            <a:lvl4pPr lvl="3"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4pPr>
            <a:lvl5pPr lvl="4"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5pPr>
            <a:lvl6pPr lvl="5"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6pPr>
            <a:lvl7pPr lvl="6"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7pPr>
            <a:lvl8pPr lvl="7"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8pPr>
            <a:lvl9pPr lvl="8"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9pPr>
          </a:lstStyle>
          <a:p/>
        </p:txBody>
      </p:sp>
      <p:sp>
        <p:nvSpPr>
          <p:cNvPr id="51" name="Google Shape;51;p4"/>
          <p:cNvSpPr txBox="1"/>
          <p:nvPr>
            <p:ph idx="12" type="sldNum"/>
          </p:nvPr>
        </p:nvSpPr>
        <p:spPr>
          <a:xfrm>
            <a:off x="8590663" y="6162129"/>
            <a:ext cx="6834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2" name="Shape 52"/>
        <p:cNvGrpSpPr/>
        <p:nvPr/>
      </p:nvGrpSpPr>
      <p:grpSpPr>
        <a:xfrm>
          <a:off x="0" y="0"/>
          <a:ext cx="0" cy="0"/>
          <a:chOff x="0" y="0"/>
          <a:chExt cx="0" cy="0"/>
        </a:xfrm>
      </p:grpSpPr>
      <p:sp>
        <p:nvSpPr>
          <p:cNvPr id="53" name="Google Shape;53;p5"/>
          <p:cNvSpPr txBox="1"/>
          <p:nvPr>
            <p:ph type="title"/>
          </p:nvPr>
        </p:nvSpPr>
        <p:spPr>
          <a:xfrm>
            <a:off x="677334" y="609600"/>
            <a:ext cx="8596800" cy="13209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accent3"/>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5"/>
          <p:cNvSpPr txBox="1"/>
          <p:nvPr>
            <p:ph idx="1" type="body"/>
          </p:nvPr>
        </p:nvSpPr>
        <p:spPr>
          <a:xfrm>
            <a:off x="677334" y="2160589"/>
            <a:ext cx="4184100" cy="3880800"/>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40" lvl="2" marL="1371600" algn="l">
              <a:spcBef>
                <a:spcPts val="1000"/>
              </a:spcBef>
              <a:spcAft>
                <a:spcPts val="0"/>
              </a:spcAft>
              <a:buSzPts val="1440"/>
              <a:buChar char="o"/>
              <a:defRPr/>
            </a:lvl3pPr>
            <a:lvl4pPr indent="-320040" lvl="3" marL="1828800" algn="l">
              <a:spcBef>
                <a:spcPts val="1000"/>
              </a:spcBef>
              <a:spcAft>
                <a:spcPts val="0"/>
              </a:spcAft>
              <a:buSzPts val="1440"/>
              <a:buChar char="❖"/>
              <a:defRPr/>
            </a:lvl4pPr>
            <a:lvl5pPr indent="-320040" lvl="4" marL="2286000" algn="l">
              <a:spcBef>
                <a:spcPts val="1000"/>
              </a:spcBef>
              <a:spcAft>
                <a:spcPts val="0"/>
              </a:spcAft>
              <a:buSzPts val="1440"/>
              <a:buChar char="▪"/>
              <a:defRPr/>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55" name="Google Shape;55;p5"/>
          <p:cNvSpPr txBox="1"/>
          <p:nvPr>
            <p:ph idx="2" type="body"/>
          </p:nvPr>
        </p:nvSpPr>
        <p:spPr>
          <a:xfrm>
            <a:off x="5089970" y="2160589"/>
            <a:ext cx="4184100" cy="3880800"/>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40" lvl="2" marL="1371600" algn="l">
              <a:spcBef>
                <a:spcPts val="1000"/>
              </a:spcBef>
              <a:spcAft>
                <a:spcPts val="0"/>
              </a:spcAft>
              <a:buSzPts val="1440"/>
              <a:buChar char="o"/>
              <a:defRPr/>
            </a:lvl3pPr>
            <a:lvl4pPr indent="-320040" lvl="3" marL="1828800" algn="l">
              <a:spcBef>
                <a:spcPts val="1000"/>
              </a:spcBef>
              <a:spcAft>
                <a:spcPts val="0"/>
              </a:spcAft>
              <a:buSzPts val="1440"/>
              <a:buChar char="❖"/>
              <a:defRPr/>
            </a:lvl4pPr>
            <a:lvl5pPr indent="-320040" lvl="4" marL="2286000" algn="l">
              <a:spcBef>
                <a:spcPts val="1000"/>
              </a:spcBef>
              <a:spcAft>
                <a:spcPts val="0"/>
              </a:spcAft>
              <a:buSzPts val="1440"/>
              <a:buChar char="▪"/>
              <a:defRPr/>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56" name="Google Shape;56;p5"/>
          <p:cNvSpPr txBox="1"/>
          <p:nvPr>
            <p:ph idx="10" type="dt"/>
          </p:nvPr>
        </p:nvSpPr>
        <p:spPr>
          <a:xfrm>
            <a:off x="7205133" y="6162129"/>
            <a:ext cx="912000" cy="3651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5"/>
          <p:cNvSpPr txBox="1"/>
          <p:nvPr>
            <p:ph idx="11" type="ftr"/>
          </p:nvPr>
        </p:nvSpPr>
        <p:spPr>
          <a:xfrm>
            <a:off x="677334" y="6041362"/>
            <a:ext cx="6297600" cy="3651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2pPr>
            <a:lvl3pPr lvl="2"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3pPr>
            <a:lvl4pPr lvl="3"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4pPr>
            <a:lvl5pPr lvl="4"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5pPr>
            <a:lvl6pPr lvl="5"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6pPr>
            <a:lvl7pPr lvl="6"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7pPr>
            <a:lvl8pPr lvl="7"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8pPr>
            <a:lvl9pPr lvl="8"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9pPr>
          </a:lstStyle>
          <a:p/>
        </p:txBody>
      </p:sp>
      <p:sp>
        <p:nvSpPr>
          <p:cNvPr id="58" name="Google Shape;58;p5"/>
          <p:cNvSpPr txBox="1"/>
          <p:nvPr>
            <p:ph idx="12" type="sldNum"/>
          </p:nvPr>
        </p:nvSpPr>
        <p:spPr>
          <a:xfrm>
            <a:off x="8590663" y="6162129"/>
            <a:ext cx="6834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9" name="Shape 59"/>
        <p:cNvGrpSpPr/>
        <p:nvPr/>
      </p:nvGrpSpPr>
      <p:grpSpPr>
        <a:xfrm>
          <a:off x="0" y="0"/>
          <a:ext cx="0" cy="0"/>
          <a:chOff x="0" y="0"/>
          <a:chExt cx="0" cy="0"/>
        </a:xfrm>
      </p:grpSpPr>
      <p:sp>
        <p:nvSpPr>
          <p:cNvPr id="60" name="Google Shape;60;p6"/>
          <p:cNvSpPr txBox="1"/>
          <p:nvPr>
            <p:ph type="title"/>
          </p:nvPr>
        </p:nvSpPr>
        <p:spPr>
          <a:xfrm>
            <a:off x="677334" y="609600"/>
            <a:ext cx="8596800" cy="13209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accent3"/>
              </a:buClr>
              <a:buSzPts val="3600"/>
              <a:buFont typeface="Franklin Gothic"/>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6"/>
          <p:cNvSpPr txBox="1"/>
          <p:nvPr>
            <p:ph idx="1" type="body"/>
          </p:nvPr>
        </p:nvSpPr>
        <p:spPr>
          <a:xfrm>
            <a:off x="675745" y="2160983"/>
            <a:ext cx="4185600" cy="576300"/>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62" name="Google Shape;62;p6"/>
          <p:cNvSpPr txBox="1"/>
          <p:nvPr>
            <p:ph idx="2" type="body"/>
          </p:nvPr>
        </p:nvSpPr>
        <p:spPr>
          <a:xfrm>
            <a:off x="675745" y="2737245"/>
            <a:ext cx="4185600" cy="3304200"/>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40" lvl="2" marL="1371600" algn="l">
              <a:spcBef>
                <a:spcPts val="1000"/>
              </a:spcBef>
              <a:spcAft>
                <a:spcPts val="0"/>
              </a:spcAft>
              <a:buSzPts val="1440"/>
              <a:buChar char="o"/>
              <a:defRPr/>
            </a:lvl3pPr>
            <a:lvl4pPr indent="-320040" lvl="3" marL="1828800" algn="l">
              <a:spcBef>
                <a:spcPts val="1000"/>
              </a:spcBef>
              <a:spcAft>
                <a:spcPts val="0"/>
              </a:spcAft>
              <a:buSzPts val="1440"/>
              <a:buChar char="❖"/>
              <a:defRPr/>
            </a:lvl4pPr>
            <a:lvl5pPr indent="-320040" lvl="4" marL="2286000" algn="l">
              <a:spcBef>
                <a:spcPts val="1000"/>
              </a:spcBef>
              <a:spcAft>
                <a:spcPts val="0"/>
              </a:spcAft>
              <a:buSzPts val="1440"/>
              <a:buChar char="▪"/>
              <a:defRPr/>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63" name="Google Shape;63;p6"/>
          <p:cNvSpPr txBox="1"/>
          <p:nvPr>
            <p:ph idx="3" type="body"/>
          </p:nvPr>
        </p:nvSpPr>
        <p:spPr>
          <a:xfrm>
            <a:off x="5088383" y="2160983"/>
            <a:ext cx="4185600" cy="576300"/>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64" name="Google Shape;64;p6"/>
          <p:cNvSpPr txBox="1"/>
          <p:nvPr>
            <p:ph idx="4" type="body"/>
          </p:nvPr>
        </p:nvSpPr>
        <p:spPr>
          <a:xfrm>
            <a:off x="5088384" y="2737245"/>
            <a:ext cx="4185600" cy="3304200"/>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40" lvl="2" marL="1371600" algn="l">
              <a:spcBef>
                <a:spcPts val="1000"/>
              </a:spcBef>
              <a:spcAft>
                <a:spcPts val="0"/>
              </a:spcAft>
              <a:buSzPts val="1440"/>
              <a:buChar char="o"/>
              <a:defRPr/>
            </a:lvl3pPr>
            <a:lvl4pPr indent="-320040" lvl="3" marL="1828800" algn="l">
              <a:spcBef>
                <a:spcPts val="1000"/>
              </a:spcBef>
              <a:spcAft>
                <a:spcPts val="0"/>
              </a:spcAft>
              <a:buSzPts val="1440"/>
              <a:buChar char="❖"/>
              <a:defRPr/>
            </a:lvl4pPr>
            <a:lvl5pPr indent="-320040" lvl="4" marL="2286000" algn="l">
              <a:spcBef>
                <a:spcPts val="1000"/>
              </a:spcBef>
              <a:spcAft>
                <a:spcPts val="0"/>
              </a:spcAft>
              <a:buSzPts val="1440"/>
              <a:buChar char="▪"/>
              <a:defRPr/>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65" name="Google Shape;65;p6"/>
          <p:cNvSpPr txBox="1"/>
          <p:nvPr>
            <p:ph idx="10" type="dt"/>
          </p:nvPr>
        </p:nvSpPr>
        <p:spPr>
          <a:xfrm>
            <a:off x="7205133" y="6162129"/>
            <a:ext cx="912000" cy="3651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6"/>
          <p:cNvSpPr txBox="1"/>
          <p:nvPr>
            <p:ph idx="11" type="ftr"/>
          </p:nvPr>
        </p:nvSpPr>
        <p:spPr>
          <a:xfrm>
            <a:off x="677334" y="6041362"/>
            <a:ext cx="6297600" cy="3651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2pPr>
            <a:lvl3pPr lvl="2"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3pPr>
            <a:lvl4pPr lvl="3"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4pPr>
            <a:lvl5pPr lvl="4"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5pPr>
            <a:lvl6pPr lvl="5"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6pPr>
            <a:lvl7pPr lvl="6"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7pPr>
            <a:lvl8pPr lvl="7"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8pPr>
            <a:lvl9pPr lvl="8"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9pPr>
          </a:lstStyle>
          <a:p/>
        </p:txBody>
      </p:sp>
      <p:sp>
        <p:nvSpPr>
          <p:cNvPr id="67" name="Google Shape;67;p6"/>
          <p:cNvSpPr txBox="1"/>
          <p:nvPr>
            <p:ph idx="12" type="sldNum"/>
          </p:nvPr>
        </p:nvSpPr>
        <p:spPr>
          <a:xfrm>
            <a:off x="8590663" y="6162129"/>
            <a:ext cx="6834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8" name="Shape 68"/>
        <p:cNvGrpSpPr/>
        <p:nvPr/>
      </p:nvGrpSpPr>
      <p:grpSpPr>
        <a:xfrm>
          <a:off x="0" y="0"/>
          <a:ext cx="0" cy="0"/>
          <a:chOff x="0" y="0"/>
          <a:chExt cx="0" cy="0"/>
        </a:xfrm>
      </p:grpSpPr>
      <p:sp>
        <p:nvSpPr>
          <p:cNvPr id="69" name="Google Shape;69;p7"/>
          <p:cNvSpPr txBox="1"/>
          <p:nvPr>
            <p:ph type="title"/>
          </p:nvPr>
        </p:nvSpPr>
        <p:spPr>
          <a:xfrm>
            <a:off x="677334" y="609600"/>
            <a:ext cx="8596800" cy="13209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accent3"/>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7"/>
          <p:cNvSpPr txBox="1"/>
          <p:nvPr>
            <p:ph idx="10" type="dt"/>
          </p:nvPr>
        </p:nvSpPr>
        <p:spPr>
          <a:xfrm>
            <a:off x="7205133" y="6162129"/>
            <a:ext cx="912000" cy="3651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7"/>
          <p:cNvSpPr txBox="1"/>
          <p:nvPr>
            <p:ph idx="11" type="ftr"/>
          </p:nvPr>
        </p:nvSpPr>
        <p:spPr>
          <a:xfrm>
            <a:off x="677334" y="6041362"/>
            <a:ext cx="6297600" cy="3651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2pPr>
            <a:lvl3pPr lvl="2"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3pPr>
            <a:lvl4pPr lvl="3"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4pPr>
            <a:lvl5pPr lvl="4"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5pPr>
            <a:lvl6pPr lvl="5"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6pPr>
            <a:lvl7pPr lvl="6"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7pPr>
            <a:lvl8pPr lvl="7"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8pPr>
            <a:lvl9pPr lvl="8"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9pPr>
          </a:lstStyle>
          <a:p/>
        </p:txBody>
      </p:sp>
      <p:sp>
        <p:nvSpPr>
          <p:cNvPr id="72" name="Google Shape;72;p7"/>
          <p:cNvSpPr txBox="1"/>
          <p:nvPr>
            <p:ph idx="12" type="sldNum"/>
          </p:nvPr>
        </p:nvSpPr>
        <p:spPr>
          <a:xfrm>
            <a:off x="8590663" y="6162129"/>
            <a:ext cx="6834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3" name="Shape 73"/>
        <p:cNvGrpSpPr/>
        <p:nvPr/>
      </p:nvGrpSpPr>
      <p:grpSpPr>
        <a:xfrm>
          <a:off x="0" y="0"/>
          <a:ext cx="0" cy="0"/>
          <a:chOff x="0" y="0"/>
          <a:chExt cx="0" cy="0"/>
        </a:xfrm>
      </p:grpSpPr>
      <p:sp>
        <p:nvSpPr>
          <p:cNvPr id="74" name="Google Shape;74;p8"/>
          <p:cNvSpPr txBox="1"/>
          <p:nvPr>
            <p:ph idx="10" type="dt"/>
          </p:nvPr>
        </p:nvSpPr>
        <p:spPr>
          <a:xfrm>
            <a:off x="7205133" y="6162129"/>
            <a:ext cx="912000" cy="3651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8"/>
          <p:cNvSpPr txBox="1"/>
          <p:nvPr>
            <p:ph idx="11" type="ftr"/>
          </p:nvPr>
        </p:nvSpPr>
        <p:spPr>
          <a:xfrm>
            <a:off x="677334" y="6041362"/>
            <a:ext cx="6297600" cy="3651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2pPr>
            <a:lvl3pPr lvl="2"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3pPr>
            <a:lvl4pPr lvl="3"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4pPr>
            <a:lvl5pPr lvl="4"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5pPr>
            <a:lvl6pPr lvl="5"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6pPr>
            <a:lvl7pPr lvl="6"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7pPr>
            <a:lvl8pPr lvl="7"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8pPr>
            <a:lvl9pPr lvl="8"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9pPr>
          </a:lstStyle>
          <a:p/>
        </p:txBody>
      </p:sp>
      <p:sp>
        <p:nvSpPr>
          <p:cNvPr id="76" name="Google Shape;76;p8"/>
          <p:cNvSpPr txBox="1"/>
          <p:nvPr>
            <p:ph idx="12" type="sldNum"/>
          </p:nvPr>
        </p:nvSpPr>
        <p:spPr>
          <a:xfrm>
            <a:off x="8590663" y="6162129"/>
            <a:ext cx="6834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77" name="Shape 77"/>
        <p:cNvGrpSpPr/>
        <p:nvPr/>
      </p:nvGrpSpPr>
      <p:grpSpPr>
        <a:xfrm>
          <a:off x="0" y="0"/>
          <a:ext cx="0" cy="0"/>
          <a:chOff x="0" y="0"/>
          <a:chExt cx="0" cy="0"/>
        </a:xfrm>
      </p:grpSpPr>
      <p:sp>
        <p:nvSpPr>
          <p:cNvPr id="78" name="Google Shape;78;p9"/>
          <p:cNvSpPr txBox="1"/>
          <p:nvPr>
            <p:ph type="title"/>
          </p:nvPr>
        </p:nvSpPr>
        <p:spPr>
          <a:xfrm>
            <a:off x="677334" y="1498604"/>
            <a:ext cx="3854400" cy="12786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accent3"/>
              </a:buClr>
              <a:buSzPts val="2000"/>
              <a:buFont typeface="Franklin Gothic"/>
              <a:buNone/>
              <a:defRPr sz="2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9"/>
          <p:cNvSpPr txBox="1"/>
          <p:nvPr>
            <p:ph idx="1" type="body"/>
          </p:nvPr>
        </p:nvSpPr>
        <p:spPr>
          <a:xfrm>
            <a:off x="4760461" y="514924"/>
            <a:ext cx="4513500" cy="5526300"/>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40" lvl="2" marL="1371600" algn="l">
              <a:spcBef>
                <a:spcPts val="1000"/>
              </a:spcBef>
              <a:spcAft>
                <a:spcPts val="0"/>
              </a:spcAft>
              <a:buSzPts val="1440"/>
              <a:buChar char="o"/>
              <a:defRPr/>
            </a:lvl3pPr>
            <a:lvl4pPr indent="-320040" lvl="3" marL="1828800" algn="l">
              <a:spcBef>
                <a:spcPts val="1000"/>
              </a:spcBef>
              <a:spcAft>
                <a:spcPts val="0"/>
              </a:spcAft>
              <a:buSzPts val="1440"/>
              <a:buChar char="❖"/>
              <a:defRPr/>
            </a:lvl4pPr>
            <a:lvl5pPr indent="-320040" lvl="4" marL="2286000" algn="l">
              <a:spcBef>
                <a:spcPts val="1000"/>
              </a:spcBef>
              <a:spcAft>
                <a:spcPts val="0"/>
              </a:spcAft>
              <a:buSzPts val="1440"/>
              <a:buChar char="▪"/>
              <a:defRPr/>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80" name="Google Shape;80;p9"/>
          <p:cNvSpPr txBox="1"/>
          <p:nvPr>
            <p:ph idx="2" type="body"/>
          </p:nvPr>
        </p:nvSpPr>
        <p:spPr>
          <a:xfrm>
            <a:off x="677334" y="2777069"/>
            <a:ext cx="3854400" cy="2584500"/>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1120"/>
              <a:buNone/>
              <a:defRPr sz="1400"/>
            </a:lvl2pPr>
            <a:lvl3pPr indent="-228600" lvl="2" marL="1371600" algn="l">
              <a:spcBef>
                <a:spcPts val="1000"/>
              </a:spcBef>
              <a:spcAft>
                <a:spcPts val="0"/>
              </a:spcAft>
              <a:buSzPts val="960"/>
              <a:buNone/>
              <a:defRPr sz="1200"/>
            </a:lvl3pPr>
            <a:lvl4pPr indent="-228600" lvl="3" marL="1828800" algn="l">
              <a:spcBef>
                <a:spcPts val="1000"/>
              </a:spcBef>
              <a:spcAft>
                <a:spcPts val="0"/>
              </a:spcAft>
              <a:buSzPts val="800"/>
              <a:buNone/>
              <a:defRPr sz="1000"/>
            </a:lvl4pPr>
            <a:lvl5pPr indent="-228600" lvl="4" marL="2286000" algn="l">
              <a:spcBef>
                <a:spcPts val="1000"/>
              </a:spcBef>
              <a:spcAft>
                <a:spcPts val="0"/>
              </a:spcAft>
              <a:buSzPts val="800"/>
              <a:buNone/>
              <a:defRPr sz="1000"/>
            </a:lvl5pPr>
            <a:lvl6pPr indent="-228600" lvl="5" marL="2743200" algn="l">
              <a:spcBef>
                <a:spcPts val="1000"/>
              </a:spcBef>
              <a:spcAft>
                <a:spcPts val="0"/>
              </a:spcAft>
              <a:buSzPts val="800"/>
              <a:buNone/>
              <a:defRPr sz="1000"/>
            </a:lvl6pPr>
            <a:lvl7pPr indent="-228600" lvl="6" marL="3200400" algn="l">
              <a:spcBef>
                <a:spcPts val="1000"/>
              </a:spcBef>
              <a:spcAft>
                <a:spcPts val="0"/>
              </a:spcAft>
              <a:buSzPts val="800"/>
              <a:buNone/>
              <a:defRPr sz="1000"/>
            </a:lvl7pPr>
            <a:lvl8pPr indent="-228600" lvl="7" marL="3657600" algn="l">
              <a:spcBef>
                <a:spcPts val="1000"/>
              </a:spcBef>
              <a:spcAft>
                <a:spcPts val="0"/>
              </a:spcAft>
              <a:buSzPts val="800"/>
              <a:buNone/>
              <a:defRPr sz="1000"/>
            </a:lvl8pPr>
            <a:lvl9pPr indent="-228600" lvl="8" marL="4114800" algn="l">
              <a:spcBef>
                <a:spcPts val="1000"/>
              </a:spcBef>
              <a:spcAft>
                <a:spcPts val="0"/>
              </a:spcAft>
              <a:buSzPts val="800"/>
              <a:buNone/>
              <a:defRPr sz="1000"/>
            </a:lvl9pPr>
          </a:lstStyle>
          <a:p/>
        </p:txBody>
      </p:sp>
      <p:sp>
        <p:nvSpPr>
          <p:cNvPr id="81" name="Google Shape;81;p9"/>
          <p:cNvSpPr txBox="1"/>
          <p:nvPr>
            <p:ph idx="10" type="dt"/>
          </p:nvPr>
        </p:nvSpPr>
        <p:spPr>
          <a:xfrm>
            <a:off x="7205133" y="6162129"/>
            <a:ext cx="912000" cy="3651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9"/>
          <p:cNvSpPr txBox="1"/>
          <p:nvPr>
            <p:ph idx="11" type="ftr"/>
          </p:nvPr>
        </p:nvSpPr>
        <p:spPr>
          <a:xfrm>
            <a:off x="677334" y="6041362"/>
            <a:ext cx="6297600" cy="3651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2pPr>
            <a:lvl3pPr lvl="2"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3pPr>
            <a:lvl4pPr lvl="3"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4pPr>
            <a:lvl5pPr lvl="4"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5pPr>
            <a:lvl6pPr lvl="5"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6pPr>
            <a:lvl7pPr lvl="6"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7pPr>
            <a:lvl8pPr lvl="7"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8pPr>
            <a:lvl9pPr lvl="8"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9pPr>
          </a:lstStyle>
          <a:p/>
        </p:txBody>
      </p:sp>
      <p:sp>
        <p:nvSpPr>
          <p:cNvPr id="83" name="Google Shape;83;p9"/>
          <p:cNvSpPr txBox="1"/>
          <p:nvPr>
            <p:ph idx="12" type="sldNum"/>
          </p:nvPr>
        </p:nvSpPr>
        <p:spPr>
          <a:xfrm>
            <a:off x="8590663" y="6162129"/>
            <a:ext cx="6834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84" name="Shape 84"/>
        <p:cNvGrpSpPr/>
        <p:nvPr/>
      </p:nvGrpSpPr>
      <p:grpSpPr>
        <a:xfrm>
          <a:off x="0" y="0"/>
          <a:ext cx="0" cy="0"/>
          <a:chOff x="0" y="0"/>
          <a:chExt cx="0" cy="0"/>
        </a:xfrm>
      </p:grpSpPr>
      <p:sp>
        <p:nvSpPr>
          <p:cNvPr id="85" name="Google Shape;85;p10"/>
          <p:cNvSpPr txBox="1"/>
          <p:nvPr>
            <p:ph type="title"/>
          </p:nvPr>
        </p:nvSpPr>
        <p:spPr>
          <a:xfrm>
            <a:off x="677334" y="4800600"/>
            <a:ext cx="8596800" cy="5667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accent3"/>
              </a:buClr>
              <a:buSzPts val="2400"/>
              <a:buFont typeface="Franklin Gothic"/>
              <a:buNone/>
              <a:defRPr b="0"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10"/>
          <p:cNvSpPr/>
          <p:nvPr>
            <p:ph idx="2" type="pic"/>
          </p:nvPr>
        </p:nvSpPr>
        <p:spPr>
          <a:xfrm>
            <a:off x="677334" y="609600"/>
            <a:ext cx="8596800" cy="3845700"/>
          </a:xfrm>
          <a:prstGeom prst="rect">
            <a:avLst/>
          </a:prstGeom>
          <a:noFill/>
          <a:ln>
            <a:noFill/>
          </a:ln>
        </p:spPr>
      </p:sp>
      <p:sp>
        <p:nvSpPr>
          <p:cNvPr id="87" name="Google Shape;87;p10"/>
          <p:cNvSpPr txBox="1"/>
          <p:nvPr>
            <p:ph idx="1" type="body"/>
          </p:nvPr>
        </p:nvSpPr>
        <p:spPr>
          <a:xfrm>
            <a:off x="677334" y="5367338"/>
            <a:ext cx="8596800" cy="674100"/>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960"/>
              <a:buNone/>
              <a:defRPr sz="12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88" name="Google Shape;88;p10"/>
          <p:cNvSpPr txBox="1"/>
          <p:nvPr>
            <p:ph idx="10" type="dt"/>
          </p:nvPr>
        </p:nvSpPr>
        <p:spPr>
          <a:xfrm>
            <a:off x="7205133" y="6162129"/>
            <a:ext cx="912000" cy="3651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10"/>
          <p:cNvSpPr txBox="1"/>
          <p:nvPr>
            <p:ph idx="11" type="ftr"/>
          </p:nvPr>
        </p:nvSpPr>
        <p:spPr>
          <a:xfrm>
            <a:off x="677334" y="6041362"/>
            <a:ext cx="6297600" cy="3651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2pPr>
            <a:lvl3pPr lvl="2"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3pPr>
            <a:lvl4pPr lvl="3"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4pPr>
            <a:lvl5pPr lvl="4"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5pPr>
            <a:lvl6pPr lvl="5"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6pPr>
            <a:lvl7pPr lvl="6"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7pPr>
            <a:lvl8pPr lvl="7"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8pPr>
            <a:lvl9pPr lvl="8"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9pPr>
          </a:lstStyle>
          <a:p/>
        </p:txBody>
      </p:sp>
      <p:sp>
        <p:nvSpPr>
          <p:cNvPr id="90" name="Google Shape;90;p10"/>
          <p:cNvSpPr txBox="1"/>
          <p:nvPr>
            <p:ph idx="12" type="sldNum"/>
          </p:nvPr>
        </p:nvSpPr>
        <p:spPr>
          <a:xfrm>
            <a:off x="8590663" y="6162129"/>
            <a:ext cx="6834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p:cSld name="Title and Caption">
    <p:spTree>
      <p:nvGrpSpPr>
        <p:cNvPr id="91" name="Shape 91"/>
        <p:cNvGrpSpPr/>
        <p:nvPr/>
      </p:nvGrpSpPr>
      <p:grpSpPr>
        <a:xfrm>
          <a:off x="0" y="0"/>
          <a:ext cx="0" cy="0"/>
          <a:chOff x="0" y="0"/>
          <a:chExt cx="0" cy="0"/>
        </a:xfrm>
      </p:grpSpPr>
      <p:sp>
        <p:nvSpPr>
          <p:cNvPr id="92" name="Google Shape;92;p11"/>
          <p:cNvSpPr txBox="1"/>
          <p:nvPr>
            <p:ph type="title"/>
          </p:nvPr>
        </p:nvSpPr>
        <p:spPr>
          <a:xfrm>
            <a:off x="677335" y="609600"/>
            <a:ext cx="8596800" cy="34035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accent3"/>
              </a:buClr>
              <a:buSzPts val="4400"/>
              <a:buFont typeface="Franklin Gothic"/>
              <a:buNone/>
              <a:defRPr b="0" sz="44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p11"/>
          <p:cNvSpPr txBox="1"/>
          <p:nvPr>
            <p:ph idx="1" type="body"/>
          </p:nvPr>
        </p:nvSpPr>
        <p:spPr>
          <a:xfrm>
            <a:off x="677335" y="4470400"/>
            <a:ext cx="8596800" cy="1571100"/>
          </a:xfrm>
          <a:prstGeom prst="rect">
            <a:avLst/>
          </a:prstGeom>
          <a:noFill/>
          <a:ln>
            <a:noFill/>
          </a:ln>
        </p:spPr>
        <p:txBody>
          <a:bodyPr anchorCtr="0" anchor="ctr" bIns="45700" lIns="91425" spcFirstLastPara="1" rIns="91425" wrap="square" tIns="45700">
            <a:normAutofit/>
          </a:bodyPr>
          <a:lstStyle>
            <a:lvl1pPr indent="-228600" lvl="0" marL="457200" algn="l">
              <a:spcBef>
                <a:spcPts val="1000"/>
              </a:spcBef>
              <a:spcAft>
                <a:spcPts val="0"/>
              </a:spcAft>
              <a:buSzPts val="1440"/>
              <a:buNone/>
              <a:defRPr sz="1800">
                <a:solidFill>
                  <a:srgbClr val="3F3F3F"/>
                </a:solidFill>
              </a:defRPr>
            </a:lvl1pPr>
            <a:lvl2pPr indent="-228600" lvl="1" marL="914400" algn="l">
              <a:spcBef>
                <a:spcPts val="1000"/>
              </a:spcBef>
              <a:spcAft>
                <a:spcPts val="0"/>
              </a:spcAft>
              <a:buSzPts val="1440"/>
              <a:buNone/>
              <a:defRPr sz="1800">
                <a:solidFill>
                  <a:srgbClr val="888888"/>
                </a:solidFill>
              </a:defRPr>
            </a:lvl2pPr>
            <a:lvl3pPr indent="-228600" lvl="2" marL="1371600" algn="l">
              <a:spcBef>
                <a:spcPts val="1000"/>
              </a:spcBef>
              <a:spcAft>
                <a:spcPts val="0"/>
              </a:spcAft>
              <a:buSzPts val="1280"/>
              <a:buNone/>
              <a:defRPr sz="1600">
                <a:solidFill>
                  <a:srgbClr val="888888"/>
                </a:solidFill>
              </a:defRPr>
            </a:lvl3pPr>
            <a:lvl4pPr indent="-228600" lvl="3" marL="1828800" algn="l">
              <a:spcBef>
                <a:spcPts val="1000"/>
              </a:spcBef>
              <a:spcAft>
                <a:spcPts val="0"/>
              </a:spcAft>
              <a:buSzPts val="1120"/>
              <a:buNone/>
              <a:defRPr sz="1400">
                <a:solidFill>
                  <a:srgbClr val="888888"/>
                </a:solidFill>
              </a:defRPr>
            </a:lvl4pPr>
            <a:lvl5pPr indent="-228600" lvl="4" marL="2286000" algn="l">
              <a:spcBef>
                <a:spcPts val="1000"/>
              </a:spcBef>
              <a:spcAft>
                <a:spcPts val="0"/>
              </a:spcAft>
              <a:buSzPts val="1120"/>
              <a:buNone/>
              <a:defRPr sz="1400">
                <a:solidFill>
                  <a:srgbClr val="888888"/>
                </a:solidFill>
              </a:defRPr>
            </a:lvl5pPr>
            <a:lvl6pPr indent="-228600" lvl="5" marL="2743200" algn="l">
              <a:spcBef>
                <a:spcPts val="1000"/>
              </a:spcBef>
              <a:spcAft>
                <a:spcPts val="0"/>
              </a:spcAft>
              <a:buSzPts val="1120"/>
              <a:buNone/>
              <a:defRPr sz="1400">
                <a:solidFill>
                  <a:srgbClr val="888888"/>
                </a:solidFill>
              </a:defRPr>
            </a:lvl6pPr>
            <a:lvl7pPr indent="-228600" lvl="6" marL="3200400" algn="l">
              <a:spcBef>
                <a:spcPts val="1000"/>
              </a:spcBef>
              <a:spcAft>
                <a:spcPts val="0"/>
              </a:spcAft>
              <a:buSzPts val="1120"/>
              <a:buNone/>
              <a:defRPr sz="1400">
                <a:solidFill>
                  <a:srgbClr val="888888"/>
                </a:solidFill>
              </a:defRPr>
            </a:lvl7pPr>
            <a:lvl8pPr indent="-228600" lvl="7" marL="3657600" algn="l">
              <a:spcBef>
                <a:spcPts val="1000"/>
              </a:spcBef>
              <a:spcAft>
                <a:spcPts val="0"/>
              </a:spcAft>
              <a:buSzPts val="1120"/>
              <a:buNone/>
              <a:defRPr sz="1400">
                <a:solidFill>
                  <a:srgbClr val="888888"/>
                </a:solidFill>
              </a:defRPr>
            </a:lvl8pPr>
            <a:lvl9pPr indent="-228600" lvl="8" marL="4114800" algn="l">
              <a:spcBef>
                <a:spcPts val="1000"/>
              </a:spcBef>
              <a:spcAft>
                <a:spcPts val="0"/>
              </a:spcAft>
              <a:buSzPts val="1120"/>
              <a:buNone/>
              <a:defRPr sz="1400">
                <a:solidFill>
                  <a:srgbClr val="888888"/>
                </a:solidFill>
              </a:defRPr>
            </a:lvl9pPr>
          </a:lstStyle>
          <a:p/>
        </p:txBody>
      </p:sp>
      <p:sp>
        <p:nvSpPr>
          <p:cNvPr id="94" name="Google Shape;94;p11"/>
          <p:cNvSpPr txBox="1"/>
          <p:nvPr>
            <p:ph idx="10" type="dt"/>
          </p:nvPr>
        </p:nvSpPr>
        <p:spPr>
          <a:xfrm>
            <a:off x="7205133" y="6162129"/>
            <a:ext cx="912000" cy="3651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1"/>
          <p:cNvSpPr txBox="1"/>
          <p:nvPr>
            <p:ph idx="11" type="ftr"/>
          </p:nvPr>
        </p:nvSpPr>
        <p:spPr>
          <a:xfrm>
            <a:off x="677334" y="6041362"/>
            <a:ext cx="6297600" cy="3651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2pPr>
            <a:lvl3pPr lvl="2"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3pPr>
            <a:lvl4pPr lvl="3"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4pPr>
            <a:lvl5pPr lvl="4"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5pPr>
            <a:lvl6pPr lvl="5"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6pPr>
            <a:lvl7pPr lvl="6"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7pPr>
            <a:lvl8pPr lvl="7"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8pPr>
            <a:lvl9pPr lvl="8"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9pPr>
          </a:lstStyle>
          <a:p/>
        </p:txBody>
      </p:sp>
      <p:sp>
        <p:nvSpPr>
          <p:cNvPr id="96" name="Google Shape;96;p11"/>
          <p:cNvSpPr txBox="1"/>
          <p:nvPr>
            <p:ph idx="12" type="sldNum"/>
          </p:nvPr>
        </p:nvSpPr>
        <p:spPr>
          <a:xfrm>
            <a:off x="8590663" y="6162129"/>
            <a:ext cx="6834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p:cSld name="Quote with Caption">
    <p:spTree>
      <p:nvGrpSpPr>
        <p:cNvPr id="97" name="Shape 97"/>
        <p:cNvGrpSpPr/>
        <p:nvPr/>
      </p:nvGrpSpPr>
      <p:grpSpPr>
        <a:xfrm>
          <a:off x="0" y="0"/>
          <a:ext cx="0" cy="0"/>
          <a:chOff x="0" y="0"/>
          <a:chExt cx="0" cy="0"/>
        </a:xfrm>
      </p:grpSpPr>
      <p:sp>
        <p:nvSpPr>
          <p:cNvPr id="98" name="Google Shape;98;p12"/>
          <p:cNvSpPr txBox="1"/>
          <p:nvPr>
            <p:ph type="title"/>
          </p:nvPr>
        </p:nvSpPr>
        <p:spPr>
          <a:xfrm>
            <a:off x="931334" y="609600"/>
            <a:ext cx="8094000" cy="30225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accent3"/>
              </a:buClr>
              <a:buSzPts val="4400"/>
              <a:buFont typeface="Franklin Gothic"/>
              <a:buNone/>
              <a:defRPr b="0" sz="44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12"/>
          <p:cNvSpPr txBox="1"/>
          <p:nvPr>
            <p:ph idx="1" type="body"/>
          </p:nvPr>
        </p:nvSpPr>
        <p:spPr>
          <a:xfrm>
            <a:off x="1366139" y="3632200"/>
            <a:ext cx="7224600" cy="381000"/>
          </a:xfrm>
          <a:prstGeom prst="rect">
            <a:avLst/>
          </a:prstGeom>
          <a:noFill/>
          <a:ln>
            <a:noFill/>
          </a:ln>
        </p:spPr>
        <p:txBody>
          <a:bodyPr anchorCtr="0" anchor="ctr" bIns="45700" lIns="91425" spcFirstLastPara="1" rIns="91425" wrap="square" tIns="45700">
            <a:noAutofit/>
          </a:bodyPr>
          <a:lstStyle>
            <a:lvl1pPr indent="-228600" lvl="0" marL="457200" algn="l">
              <a:spcBef>
                <a:spcPts val="1000"/>
              </a:spcBef>
              <a:spcAft>
                <a:spcPts val="0"/>
              </a:spcAft>
              <a:buSzPts val="1280"/>
              <a:buFont typeface="Franklin Gothic"/>
              <a:buNone/>
              <a:defRPr sz="1600">
                <a:solidFill>
                  <a:srgbClr val="7F7F7F"/>
                </a:solidFill>
              </a:defRPr>
            </a:lvl1pPr>
            <a:lvl2pPr indent="-228600" lvl="1" marL="914400" algn="l">
              <a:spcBef>
                <a:spcPts val="1000"/>
              </a:spcBef>
              <a:spcAft>
                <a:spcPts val="0"/>
              </a:spcAft>
              <a:buSzPts val="1280"/>
              <a:buFont typeface="Franklin Gothic"/>
              <a:buNone/>
              <a:defRPr/>
            </a:lvl2pPr>
            <a:lvl3pPr indent="-228600" lvl="2" marL="1371600" algn="l">
              <a:spcBef>
                <a:spcPts val="1000"/>
              </a:spcBef>
              <a:spcAft>
                <a:spcPts val="0"/>
              </a:spcAft>
              <a:buSzPts val="1120"/>
              <a:buFont typeface="Franklin Gothic"/>
              <a:buNone/>
              <a:defRPr/>
            </a:lvl3pPr>
            <a:lvl4pPr indent="-228600" lvl="3" marL="1828800" algn="l">
              <a:spcBef>
                <a:spcPts val="1000"/>
              </a:spcBef>
              <a:spcAft>
                <a:spcPts val="0"/>
              </a:spcAft>
              <a:buSzPts val="960"/>
              <a:buFont typeface="Franklin Gothic"/>
              <a:buNone/>
              <a:defRPr/>
            </a:lvl4pPr>
            <a:lvl5pPr indent="-228600" lvl="4" marL="2286000" algn="l">
              <a:spcBef>
                <a:spcPts val="1000"/>
              </a:spcBef>
              <a:spcAft>
                <a:spcPts val="0"/>
              </a:spcAft>
              <a:buSzPts val="960"/>
              <a:buFont typeface="Franklin Gothic"/>
              <a:buNone/>
              <a:defRPr/>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100" name="Google Shape;100;p12"/>
          <p:cNvSpPr txBox="1"/>
          <p:nvPr>
            <p:ph idx="2" type="body"/>
          </p:nvPr>
        </p:nvSpPr>
        <p:spPr>
          <a:xfrm>
            <a:off x="677335" y="4470400"/>
            <a:ext cx="8596800" cy="1571100"/>
          </a:xfrm>
          <a:prstGeom prst="rect">
            <a:avLst/>
          </a:prstGeom>
          <a:noFill/>
          <a:ln>
            <a:noFill/>
          </a:ln>
        </p:spPr>
        <p:txBody>
          <a:bodyPr anchorCtr="0" anchor="ctr" bIns="45700" lIns="91425" spcFirstLastPara="1" rIns="91425" wrap="square" tIns="45700">
            <a:normAutofit/>
          </a:bodyPr>
          <a:lstStyle>
            <a:lvl1pPr indent="-228600" lvl="0" marL="457200" algn="l">
              <a:spcBef>
                <a:spcPts val="1000"/>
              </a:spcBef>
              <a:spcAft>
                <a:spcPts val="0"/>
              </a:spcAft>
              <a:buSzPts val="1440"/>
              <a:buNone/>
              <a:defRPr sz="1800">
                <a:solidFill>
                  <a:srgbClr val="3F3F3F"/>
                </a:solidFill>
              </a:defRPr>
            </a:lvl1pPr>
            <a:lvl2pPr indent="-228600" lvl="1" marL="914400" algn="l">
              <a:spcBef>
                <a:spcPts val="1000"/>
              </a:spcBef>
              <a:spcAft>
                <a:spcPts val="0"/>
              </a:spcAft>
              <a:buSzPts val="1440"/>
              <a:buNone/>
              <a:defRPr sz="1800">
                <a:solidFill>
                  <a:srgbClr val="888888"/>
                </a:solidFill>
              </a:defRPr>
            </a:lvl2pPr>
            <a:lvl3pPr indent="-228600" lvl="2" marL="1371600" algn="l">
              <a:spcBef>
                <a:spcPts val="1000"/>
              </a:spcBef>
              <a:spcAft>
                <a:spcPts val="0"/>
              </a:spcAft>
              <a:buSzPts val="1280"/>
              <a:buNone/>
              <a:defRPr sz="1600">
                <a:solidFill>
                  <a:srgbClr val="888888"/>
                </a:solidFill>
              </a:defRPr>
            </a:lvl3pPr>
            <a:lvl4pPr indent="-228600" lvl="3" marL="1828800" algn="l">
              <a:spcBef>
                <a:spcPts val="1000"/>
              </a:spcBef>
              <a:spcAft>
                <a:spcPts val="0"/>
              </a:spcAft>
              <a:buSzPts val="1120"/>
              <a:buNone/>
              <a:defRPr sz="1400">
                <a:solidFill>
                  <a:srgbClr val="888888"/>
                </a:solidFill>
              </a:defRPr>
            </a:lvl4pPr>
            <a:lvl5pPr indent="-228600" lvl="4" marL="2286000" algn="l">
              <a:spcBef>
                <a:spcPts val="1000"/>
              </a:spcBef>
              <a:spcAft>
                <a:spcPts val="0"/>
              </a:spcAft>
              <a:buSzPts val="1120"/>
              <a:buNone/>
              <a:defRPr sz="1400">
                <a:solidFill>
                  <a:srgbClr val="888888"/>
                </a:solidFill>
              </a:defRPr>
            </a:lvl5pPr>
            <a:lvl6pPr indent="-228600" lvl="5" marL="2743200" algn="l">
              <a:spcBef>
                <a:spcPts val="1000"/>
              </a:spcBef>
              <a:spcAft>
                <a:spcPts val="0"/>
              </a:spcAft>
              <a:buSzPts val="1120"/>
              <a:buNone/>
              <a:defRPr sz="1400">
                <a:solidFill>
                  <a:srgbClr val="888888"/>
                </a:solidFill>
              </a:defRPr>
            </a:lvl6pPr>
            <a:lvl7pPr indent="-228600" lvl="6" marL="3200400" algn="l">
              <a:spcBef>
                <a:spcPts val="1000"/>
              </a:spcBef>
              <a:spcAft>
                <a:spcPts val="0"/>
              </a:spcAft>
              <a:buSzPts val="1120"/>
              <a:buNone/>
              <a:defRPr sz="1400">
                <a:solidFill>
                  <a:srgbClr val="888888"/>
                </a:solidFill>
              </a:defRPr>
            </a:lvl7pPr>
            <a:lvl8pPr indent="-228600" lvl="7" marL="3657600" algn="l">
              <a:spcBef>
                <a:spcPts val="1000"/>
              </a:spcBef>
              <a:spcAft>
                <a:spcPts val="0"/>
              </a:spcAft>
              <a:buSzPts val="1120"/>
              <a:buNone/>
              <a:defRPr sz="1400">
                <a:solidFill>
                  <a:srgbClr val="888888"/>
                </a:solidFill>
              </a:defRPr>
            </a:lvl8pPr>
            <a:lvl9pPr indent="-228600" lvl="8" marL="4114800" algn="l">
              <a:spcBef>
                <a:spcPts val="1000"/>
              </a:spcBef>
              <a:spcAft>
                <a:spcPts val="0"/>
              </a:spcAft>
              <a:buSzPts val="1120"/>
              <a:buNone/>
              <a:defRPr sz="1400">
                <a:solidFill>
                  <a:srgbClr val="888888"/>
                </a:solidFill>
              </a:defRPr>
            </a:lvl9pPr>
          </a:lstStyle>
          <a:p/>
        </p:txBody>
      </p:sp>
      <p:sp>
        <p:nvSpPr>
          <p:cNvPr id="101" name="Google Shape;101;p12"/>
          <p:cNvSpPr txBox="1"/>
          <p:nvPr>
            <p:ph idx="10" type="dt"/>
          </p:nvPr>
        </p:nvSpPr>
        <p:spPr>
          <a:xfrm>
            <a:off x="7205133" y="6162129"/>
            <a:ext cx="912000" cy="3651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12"/>
          <p:cNvSpPr txBox="1"/>
          <p:nvPr>
            <p:ph idx="11" type="ftr"/>
          </p:nvPr>
        </p:nvSpPr>
        <p:spPr>
          <a:xfrm>
            <a:off x="677334" y="6041362"/>
            <a:ext cx="6297600" cy="3651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2pPr>
            <a:lvl3pPr lvl="2"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3pPr>
            <a:lvl4pPr lvl="3"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4pPr>
            <a:lvl5pPr lvl="4"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5pPr>
            <a:lvl6pPr lvl="5"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6pPr>
            <a:lvl7pPr lvl="6"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7pPr>
            <a:lvl8pPr lvl="7"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8pPr>
            <a:lvl9pPr lvl="8"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9pPr>
          </a:lstStyle>
          <a:p/>
        </p:txBody>
      </p:sp>
      <p:sp>
        <p:nvSpPr>
          <p:cNvPr id="103" name="Google Shape;103;p12"/>
          <p:cNvSpPr txBox="1"/>
          <p:nvPr>
            <p:ph idx="12" type="sldNum"/>
          </p:nvPr>
        </p:nvSpPr>
        <p:spPr>
          <a:xfrm>
            <a:off x="8590663" y="6162129"/>
            <a:ext cx="6834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04" name="Google Shape;104;p12"/>
          <p:cNvSpPr txBox="1"/>
          <p:nvPr/>
        </p:nvSpPr>
        <p:spPr>
          <a:xfrm>
            <a:off x="541870" y="790378"/>
            <a:ext cx="609600" cy="5847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8000">
                <a:solidFill>
                  <a:srgbClr val="33ACFF"/>
                </a:solidFill>
                <a:latin typeface="Arial"/>
                <a:ea typeface="Arial"/>
                <a:cs typeface="Arial"/>
                <a:sym typeface="Arial"/>
              </a:rPr>
              <a:t>“</a:t>
            </a:r>
            <a:endParaRPr/>
          </a:p>
        </p:txBody>
      </p:sp>
      <p:sp>
        <p:nvSpPr>
          <p:cNvPr id="105" name="Google Shape;105;p12"/>
          <p:cNvSpPr txBox="1"/>
          <p:nvPr/>
        </p:nvSpPr>
        <p:spPr>
          <a:xfrm>
            <a:off x="8893011" y="2886556"/>
            <a:ext cx="609600" cy="5847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8000">
                <a:solidFill>
                  <a:srgbClr val="33ACFF"/>
                </a:solidFill>
                <a:latin typeface="Arial"/>
                <a:ea typeface="Arial"/>
                <a:cs typeface="Arial"/>
                <a:sym typeface="Arial"/>
              </a:rPr>
              <a:t>”</a:t>
            </a:r>
            <a:endParaRPr sz="1800">
              <a:solidFill>
                <a:srgbClr val="33ACFF"/>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p:cSld name="Name Card">
    <p:spTree>
      <p:nvGrpSpPr>
        <p:cNvPr id="106" name="Shape 106"/>
        <p:cNvGrpSpPr/>
        <p:nvPr/>
      </p:nvGrpSpPr>
      <p:grpSpPr>
        <a:xfrm>
          <a:off x="0" y="0"/>
          <a:ext cx="0" cy="0"/>
          <a:chOff x="0" y="0"/>
          <a:chExt cx="0" cy="0"/>
        </a:xfrm>
      </p:grpSpPr>
      <p:sp>
        <p:nvSpPr>
          <p:cNvPr id="107" name="Google Shape;107;p13"/>
          <p:cNvSpPr txBox="1"/>
          <p:nvPr>
            <p:ph type="title"/>
          </p:nvPr>
        </p:nvSpPr>
        <p:spPr>
          <a:xfrm>
            <a:off x="677335" y="1931988"/>
            <a:ext cx="8596800" cy="25956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accent3"/>
              </a:buClr>
              <a:buSzPts val="4400"/>
              <a:buFont typeface="Franklin Gothic"/>
              <a:buNone/>
              <a:defRPr b="0" sz="44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 name="Google Shape;108;p13"/>
          <p:cNvSpPr txBox="1"/>
          <p:nvPr>
            <p:ph idx="1" type="body"/>
          </p:nvPr>
        </p:nvSpPr>
        <p:spPr>
          <a:xfrm>
            <a:off x="677335" y="4527448"/>
            <a:ext cx="8596800" cy="1513800"/>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440"/>
              <a:buNone/>
              <a:defRPr sz="1800">
                <a:solidFill>
                  <a:srgbClr val="3F3F3F"/>
                </a:solidFill>
              </a:defRPr>
            </a:lvl1pPr>
            <a:lvl2pPr indent="-228600" lvl="1" marL="914400" algn="l">
              <a:spcBef>
                <a:spcPts val="1000"/>
              </a:spcBef>
              <a:spcAft>
                <a:spcPts val="0"/>
              </a:spcAft>
              <a:buSzPts val="1440"/>
              <a:buNone/>
              <a:defRPr sz="1800">
                <a:solidFill>
                  <a:srgbClr val="888888"/>
                </a:solidFill>
              </a:defRPr>
            </a:lvl2pPr>
            <a:lvl3pPr indent="-228600" lvl="2" marL="1371600" algn="l">
              <a:spcBef>
                <a:spcPts val="1000"/>
              </a:spcBef>
              <a:spcAft>
                <a:spcPts val="0"/>
              </a:spcAft>
              <a:buSzPts val="1280"/>
              <a:buNone/>
              <a:defRPr sz="1600">
                <a:solidFill>
                  <a:srgbClr val="888888"/>
                </a:solidFill>
              </a:defRPr>
            </a:lvl3pPr>
            <a:lvl4pPr indent="-228600" lvl="3" marL="1828800" algn="l">
              <a:spcBef>
                <a:spcPts val="1000"/>
              </a:spcBef>
              <a:spcAft>
                <a:spcPts val="0"/>
              </a:spcAft>
              <a:buSzPts val="1120"/>
              <a:buNone/>
              <a:defRPr sz="1400">
                <a:solidFill>
                  <a:srgbClr val="888888"/>
                </a:solidFill>
              </a:defRPr>
            </a:lvl4pPr>
            <a:lvl5pPr indent="-228600" lvl="4" marL="2286000" algn="l">
              <a:spcBef>
                <a:spcPts val="1000"/>
              </a:spcBef>
              <a:spcAft>
                <a:spcPts val="0"/>
              </a:spcAft>
              <a:buSzPts val="1120"/>
              <a:buNone/>
              <a:defRPr sz="1400">
                <a:solidFill>
                  <a:srgbClr val="888888"/>
                </a:solidFill>
              </a:defRPr>
            </a:lvl5pPr>
            <a:lvl6pPr indent="-228600" lvl="5" marL="2743200" algn="l">
              <a:spcBef>
                <a:spcPts val="1000"/>
              </a:spcBef>
              <a:spcAft>
                <a:spcPts val="0"/>
              </a:spcAft>
              <a:buSzPts val="1120"/>
              <a:buNone/>
              <a:defRPr sz="1400">
                <a:solidFill>
                  <a:srgbClr val="888888"/>
                </a:solidFill>
              </a:defRPr>
            </a:lvl6pPr>
            <a:lvl7pPr indent="-228600" lvl="6" marL="3200400" algn="l">
              <a:spcBef>
                <a:spcPts val="1000"/>
              </a:spcBef>
              <a:spcAft>
                <a:spcPts val="0"/>
              </a:spcAft>
              <a:buSzPts val="1120"/>
              <a:buNone/>
              <a:defRPr sz="1400">
                <a:solidFill>
                  <a:srgbClr val="888888"/>
                </a:solidFill>
              </a:defRPr>
            </a:lvl7pPr>
            <a:lvl8pPr indent="-228600" lvl="7" marL="3657600" algn="l">
              <a:spcBef>
                <a:spcPts val="1000"/>
              </a:spcBef>
              <a:spcAft>
                <a:spcPts val="0"/>
              </a:spcAft>
              <a:buSzPts val="1120"/>
              <a:buNone/>
              <a:defRPr sz="1400">
                <a:solidFill>
                  <a:srgbClr val="888888"/>
                </a:solidFill>
              </a:defRPr>
            </a:lvl8pPr>
            <a:lvl9pPr indent="-228600" lvl="8" marL="4114800" algn="l">
              <a:spcBef>
                <a:spcPts val="1000"/>
              </a:spcBef>
              <a:spcAft>
                <a:spcPts val="0"/>
              </a:spcAft>
              <a:buSzPts val="1120"/>
              <a:buNone/>
              <a:defRPr sz="1400">
                <a:solidFill>
                  <a:srgbClr val="888888"/>
                </a:solidFill>
              </a:defRPr>
            </a:lvl9pPr>
          </a:lstStyle>
          <a:p/>
        </p:txBody>
      </p:sp>
      <p:sp>
        <p:nvSpPr>
          <p:cNvPr id="109" name="Google Shape;109;p13"/>
          <p:cNvSpPr txBox="1"/>
          <p:nvPr>
            <p:ph idx="10" type="dt"/>
          </p:nvPr>
        </p:nvSpPr>
        <p:spPr>
          <a:xfrm>
            <a:off x="7205133" y="6162129"/>
            <a:ext cx="912000" cy="3651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 name="Google Shape;110;p13"/>
          <p:cNvSpPr txBox="1"/>
          <p:nvPr>
            <p:ph idx="11" type="ftr"/>
          </p:nvPr>
        </p:nvSpPr>
        <p:spPr>
          <a:xfrm>
            <a:off x="677334" y="6041362"/>
            <a:ext cx="6297600" cy="3651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2pPr>
            <a:lvl3pPr lvl="2"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3pPr>
            <a:lvl4pPr lvl="3"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4pPr>
            <a:lvl5pPr lvl="4"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5pPr>
            <a:lvl6pPr lvl="5"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6pPr>
            <a:lvl7pPr lvl="6"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7pPr>
            <a:lvl8pPr lvl="7"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8pPr>
            <a:lvl9pPr lvl="8"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9pPr>
          </a:lstStyle>
          <a:p/>
        </p:txBody>
      </p:sp>
      <p:sp>
        <p:nvSpPr>
          <p:cNvPr id="111" name="Google Shape;111;p13"/>
          <p:cNvSpPr txBox="1"/>
          <p:nvPr>
            <p:ph idx="12" type="sldNum"/>
          </p:nvPr>
        </p:nvSpPr>
        <p:spPr>
          <a:xfrm>
            <a:off x="8590663" y="6162129"/>
            <a:ext cx="6834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Name Card">
  <p:cSld name="Quote Name Card">
    <p:spTree>
      <p:nvGrpSpPr>
        <p:cNvPr id="112" name="Shape 112"/>
        <p:cNvGrpSpPr/>
        <p:nvPr/>
      </p:nvGrpSpPr>
      <p:grpSpPr>
        <a:xfrm>
          <a:off x="0" y="0"/>
          <a:ext cx="0" cy="0"/>
          <a:chOff x="0" y="0"/>
          <a:chExt cx="0" cy="0"/>
        </a:xfrm>
      </p:grpSpPr>
      <p:sp>
        <p:nvSpPr>
          <p:cNvPr id="113" name="Google Shape;113;p14"/>
          <p:cNvSpPr txBox="1"/>
          <p:nvPr>
            <p:ph type="title"/>
          </p:nvPr>
        </p:nvSpPr>
        <p:spPr>
          <a:xfrm>
            <a:off x="931334" y="609600"/>
            <a:ext cx="8094000" cy="30225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accent3"/>
              </a:buClr>
              <a:buSzPts val="4400"/>
              <a:buFont typeface="Franklin Gothic"/>
              <a:buNone/>
              <a:defRPr b="0" sz="44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14"/>
          <p:cNvSpPr txBox="1"/>
          <p:nvPr>
            <p:ph idx="1" type="body"/>
          </p:nvPr>
        </p:nvSpPr>
        <p:spPr>
          <a:xfrm>
            <a:off x="677332" y="4013200"/>
            <a:ext cx="8596800" cy="514200"/>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Font typeface="Franklin Gothic"/>
              <a:buNone/>
              <a:defRPr sz="2400">
                <a:solidFill>
                  <a:srgbClr val="3F3F3F"/>
                </a:solidFill>
              </a:defRPr>
            </a:lvl1pPr>
            <a:lvl2pPr indent="-228600" lvl="1" marL="914400" algn="l">
              <a:spcBef>
                <a:spcPts val="1000"/>
              </a:spcBef>
              <a:spcAft>
                <a:spcPts val="0"/>
              </a:spcAft>
              <a:buSzPts val="1280"/>
              <a:buFont typeface="Franklin Gothic"/>
              <a:buNone/>
              <a:defRPr/>
            </a:lvl2pPr>
            <a:lvl3pPr indent="-228600" lvl="2" marL="1371600" algn="l">
              <a:spcBef>
                <a:spcPts val="1000"/>
              </a:spcBef>
              <a:spcAft>
                <a:spcPts val="0"/>
              </a:spcAft>
              <a:buSzPts val="1120"/>
              <a:buFont typeface="Franklin Gothic"/>
              <a:buNone/>
              <a:defRPr/>
            </a:lvl3pPr>
            <a:lvl4pPr indent="-228600" lvl="3" marL="1828800" algn="l">
              <a:spcBef>
                <a:spcPts val="1000"/>
              </a:spcBef>
              <a:spcAft>
                <a:spcPts val="0"/>
              </a:spcAft>
              <a:buSzPts val="960"/>
              <a:buFont typeface="Franklin Gothic"/>
              <a:buNone/>
              <a:defRPr/>
            </a:lvl4pPr>
            <a:lvl5pPr indent="-228600" lvl="4" marL="2286000" algn="l">
              <a:spcBef>
                <a:spcPts val="1000"/>
              </a:spcBef>
              <a:spcAft>
                <a:spcPts val="0"/>
              </a:spcAft>
              <a:buSzPts val="960"/>
              <a:buFont typeface="Franklin Gothic"/>
              <a:buNone/>
              <a:defRPr/>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115" name="Google Shape;115;p14"/>
          <p:cNvSpPr txBox="1"/>
          <p:nvPr>
            <p:ph idx="2" type="body"/>
          </p:nvPr>
        </p:nvSpPr>
        <p:spPr>
          <a:xfrm>
            <a:off x="677335" y="4527448"/>
            <a:ext cx="8596800" cy="1513800"/>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440"/>
              <a:buNone/>
              <a:defRPr sz="1800">
                <a:solidFill>
                  <a:srgbClr val="7F7F7F"/>
                </a:solidFill>
              </a:defRPr>
            </a:lvl1pPr>
            <a:lvl2pPr indent="-228600" lvl="1" marL="914400" algn="l">
              <a:spcBef>
                <a:spcPts val="1000"/>
              </a:spcBef>
              <a:spcAft>
                <a:spcPts val="0"/>
              </a:spcAft>
              <a:buSzPts val="1440"/>
              <a:buNone/>
              <a:defRPr sz="1800">
                <a:solidFill>
                  <a:srgbClr val="888888"/>
                </a:solidFill>
              </a:defRPr>
            </a:lvl2pPr>
            <a:lvl3pPr indent="-228600" lvl="2" marL="1371600" algn="l">
              <a:spcBef>
                <a:spcPts val="1000"/>
              </a:spcBef>
              <a:spcAft>
                <a:spcPts val="0"/>
              </a:spcAft>
              <a:buSzPts val="1280"/>
              <a:buNone/>
              <a:defRPr sz="1600">
                <a:solidFill>
                  <a:srgbClr val="888888"/>
                </a:solidFill>
              </a:defRPr>
            </a:lvl3pPr>
            <a:lvl4pPr indent="-228600" lvl="3" marL="1828800" algn="l">
              <a:spcBef>
                <a:spcPts val="1000"/>
              </a:spcBef>
              <a:spcAft>
                <a:spcPts val="0"/>
              </a:spcAft>
              <a:buSzPts val="1120"/>
              <a:buNone/>
              <a:defRPr sz="1400">
                <a:solidFill>
                  <a:srgbClr val="888888"/>
                </a:solidFill>
              </a:defRPr>
            </a:lvl4pPr>
            <a:lvl5pPr indent="-228600" lvl="4" marL="2286000" algn="l">
              <a:spcBef>
                <a:spcPts val="1000"/>
              </a:spcBef>
              <a:spcAft>
                <a:spcPts val="0"/>
              </a:spcAft>
              <a:buSzPts val="1120"/>
              <a:buNone/>
              <a:defRPr sz="1400">
                <a:solidFill>
                  <a:srgbClr val="888888"/>
                </a:solidFill>
              </a:defRPr>
            </a:lvl5pPr>
            <a:lvl6pPr indent="-228600" lvl="5" marL="2743200" algn="l">
              <a:spcBef>
                <a:spcPts val="1000"/>
              </a:spcBef>
              <a:spcAft>
                <a:spcPts val="0"/>
              </a:spcAft>
              <a:buSzPts val="1120"/>
              <a:buNone/>
              <a:defRPr sz="1400">
                <a:solidFill>
                  <a:srgbClr val="888888"/>
                </a:solidFill>
              </a:defRPr>
            </a:lvl6pPr>
            <a:lvl7pPr indent="-228600" lvl="6" marL="3200400" algn="l">
              <a:spcBef>
                <a:spcPts val="1000"/>
              </a:spcBef>
              <a:spcAft>
                <a:spcPts val="0"/>
              </a:spcAft>
              <a:buSzPts val="1120"/>
              <a:buNone/>
              <a:defRPr sz="1400">
                <a:solidFill>
                  <a:srgbClr val="888888"/>
                </a:solidFill>
              </a:defRPr>
            </a:lvl7pPr>
            <a:lvl8pPr indent="-228600" lvl="7" marL="3657600" algn="l">
              <a:spcBef>
                <a:spcPts val="1000"/>
              </a:spcBef>
              <a:spcAft>
                <a:spcPts val="0"/>
              </a:spcAft>
              <a:buSzPts val="1120"/>
              <a:buNone/>
              <a:defRPr sz="1400">
                <a:solidFill>
                  <a:srgbClr val="888888"/>
                </a:solidFill>
              </a:defRPr>
            </a:lvl8pPr>
            <a:lvl9pPr indent="-228600" lvl="8" marL="4114800" algn="l">
              <a:spcBef>
                <a:spcPts val="1000"/>
              </a:spcBef>
              <a:spcAft>
                <a:spcPts val="0"/>
              </a:spcAft>
              <a:buSzPts val="1120"/>
              <a:buNone/>
              <a:defRPr sz="1400">
                <a:solidFill>
                  <a:srgbClr val="888888"/>
                </a:solidFill>
              </a:defRPr>
            </a:lvl9pPr>
          </a:lstStyle>
          <a:p/>
        </p:txBody>
      </p:sp>
      <p:sp>
        <p:nvSpPr>
          <p:cNvPr id="116" name="Google Shape;116;p14"/>
          <p:cNvSpPr txBox="1"/>
          <p:nvPr>
            <p:ph idx="10" type="dt"/>
          </p:nvPr>
        </p:nvSpPr>
        <p:spPr>
          <a:xfrm>
            <a:off x="7205133" y="6162129"/>
            <a:ext cx="912000" cy="3651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7" name="Google Shape;117;p14"/>
          <p:cNvSpPr txBox="1"/>
          <p:nvPr>
            <p:ph idx="11" type="ftr"/>
          </p:nvPr>
        </p:nvSpPr>
        <p:spPr>
          <a:xfrm>
            <a:off x="677334" y="6041362"/>
            <a:ext cx="6297600" cy="3651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2pPr>
            <a:lvl3pPr lvl="2"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3pPr>
            <a:lvl4pPr lvl="3"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4pPr>
            <a:lvl5pPr lvl="4"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5pPr>
            <a:lvl6pPr lvl="5"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6pPr>
            <a:lvl7pPr lvl="6"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7pPr>
            <a:lvl8pPr lvl="7"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8pPr>
            <a:lvl9pPr lvl="8"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9pPr>
          </a:lstStyle>
          <a:p/>
        </p:txBody>
      </p:sp>
      <p:sp>
        <p:nvSpPr>
          <p:cNvPr id="118" name="Google Shape;118;p14"/>
          <p:cNvSpPr txBox="1"/>
          <p:nvPr>
            <p:ph idx="12" type="sldNum"/>
          </p:nvPr>
        </p:nvSpPr>
        <p:spPr>
          <a:xfrm>
            <a:off x="8590663" y="6162129"/>
            <a:ext cx="6834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19" name="Google Shape;119;p14"/>
          <p:cNvSpPr txBox="1"/>
          <p:nvPr/>
        </p:nvSpPr>
        <p:spPr>
          <a:xfrm>
            <a:off x="541870" y="790378"/>
            <a:ext cx="609600" cy="5847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8000">
                <a:solidFill>
                  <a:srgbClr val="33ACFF"/>
                </a:solidFill>
                <a:latin typeface="Arial"/>
                <a:ea typeface="Arial"/>
                <a:cs typeface="Arial"/>
                <a:sym typeface="Arial"/>
              </a:rPr>
              <a:t>“</a:t>
            </a:r>
            <a:endParaRPr/>
          </a:p>
        </p:txBody>
      </p:sp>
      <p:sp>
        <p:nvSpPr>
          <p:cNvPr id="120" name="Google Shape;120;p14"/>
          <p:cNvSpPr txBox="1"/>
          <p:nvPr/>
        </p:nvSpPr>
        <p:spPr>
          <a:xfrm>
            <a:off x="8893011" y="2886556"/>
            <a:ext cx="609600" cy="5847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8000">
                <a:solidFill>
                  <a:srgbClr val="33ACFF"/>
                </a:solidFill>
                <a:latin typeface="Arial"/>
                <a:ea typeface="Arial"/>
                <a:cs typeface="Arial"/>
                <a:sym typeface="Arial"/>
              </a:rPr>
              <a:t>”</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ue or False">
  <p:cSld name="True or False">
    <p:spTree>
      <p:nvGrpSpPr>
        <p:cNvPr id="121" name="Shape 121"/>
        <p:cNvGrpSpPr/>
        <p:nvPr/>
      </p:nvGrpSpPr>
      <p:grpSpPr>
        <a:xfrm>
          <a:off x="0" y="0"/>
          <a:ext cx="0" cy="0"/>
          <a:chOff x="0" y="0"/>
          <a:chExt cx="0" cy="0"/>
        </a:xfrm>
      </p:grpSpPr>
      <p:sp>
        <p:nvSpPr>
          <p:cNvPr id="122" name="Google Shape;122;p15"/>
          <p:cNvSpPr txBox="1"/>
          <p:nvPr>
            <p:ph type="title"/>
          </p:nvPr>
        </p:nvSpPr>
        <p:spPr>
          <a:xfrm>
            <a:off x="685799" y="609600"/>
            <a:ext cx="8588100" cy="30225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accent3"/>
              </a:buClr>
              <a:buSzPts val="4400"/>
              <a:buFont typeface="Franklin Gothic"/>
              <a:buNone/>
              <a:defRPr b="0" sz="44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3" name="Google Shape;123;p15"/>
          <p:cNvSpPr txBox="1"/>
          <p:nvPr>
            <p:ph idx="1" type="body"/>
          </p:nvPr>
        </p:nvSpPr>
        <p:spPr>
          <a:xfrm>
            <a:off x="677332" y="4013200"/>
            <a:ext cx="8596800" cy="514200"/>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Font typeface="Franklin Gothic"/>
              <a:buNone/>
              <a:defRPr sz="2400">
                <a:solidFill>
                  <a:schemeClr val="accent1"/>
                </a:solidFill>
              </a:defRPr>
            </a:lvl1pPr>
            <a:lvl2pPr indent="-228600" lvl="1" marL="914400" algn="l">
              <a:spcBef>
                <a:spcPts val="1000"/>
              </a:spcBef>
              <a:spcAft>
                <a:spcPts val="0"/>
              </a:spcAft>
              <a:buSzPts val="1280"/>
              <a:buFont typeface="Franklin Gothic"/>
              <a:buNone/>
              <a:defRPr/>
            </a:lvl2pPr>
            <a:lvl3pPr indent="-228600" lvl="2" marL="1371600" algn="l">
              <a:spcBef>
                <a:spcPts val="1000"/>
              </a:spcBef>
              <a:spcAft>
                <a:spcPts val="0"/>
              </a:spcAft>
              <a:buSzPts val="1120"/>
              <a:buFont typeface="Franklin Gothic"/>
              <a:buNone/>
              <a:defRPr/>
            </a:lvl3pPr>
            <a:lvl4pPr indent="-228600" lvl="3" marL="1828800" algn="l">
              <a:spcBef>
                <a:spcPts val="1000"/>
              </a:spcBef>
              <a:spcAft>
                <a:spcPts val="0"/>
              </a:spcAft>
              <a:buSzPts val="960"/>
              <a:buFont typeface="Franklin Gothic"/>
              <a:buNone/>
              <a:defRPr/>
            </a:lvl4pPr>
            <a:lvl5pPr indent="-228600" lvl="4" marL="2286000" algn="l">
              <a:spcBef>
                <a:spcPts val="1000"/>
              </a:spcBef>
              <a:spcAft>
                <a:spcPts val="0"/>
              </a:spcAft>
              <a:buSzPts val="960"/>
              <a:buFont typeface="Franklin Gothic"/>
              <a:buNone/>
              <a:defRPr/>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124" name="Google Shape;124;p15"/>
          <p:cNvSpPr txBox="1"/>
          <p:nvPr>
            <p:ph idx="2" type="body"/>
          </p:nvPr>
        </p:nvSpPr>
        <p:spPr>
          <a:xfrm>
            <a:off x="677335" y="4527448"/>
            <a:ext cx="8596800" cy="1513800"/>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440"/>
              <a:buNone/>
              <a:defRPr sz="1800">
                <a:solidFill>
                  <a:srgbClr val="7F7F7F"/>
                </a:solidFill>
              </a:defRPr>
            </a:lvl1pPr>
            <a:lvl2pPr indent="-228600" lvl="1" marL="914400" algn="l">
              <a:spcBef>
                <a:spcPts val="1000"/>
              </a:spcBef>
              <a:spcAft>
                <a:spcPts val="0"/>
              </a:spcAft>
              <a:buSzPts val="1440"/>
              <a:buNone/>
              <a:defRPr sz="1800">
                <a:solidFill>
                  <a:srgbClr val="888888"/>
                </a:solidFill>
              </a:defRPr>
            </a:lvl2pPr>
            <a:lvl3pPr indent="-228600" lvl="2" marL="1371600" algn="l">
              <a:spcBef>
                <a:spcPts val="1000"/>
              </a:spcBef>
              <a:spcAft>
                <a:spcPts val="0"/>
              </a:spcAft>
              <a:buSzPts val="1280"/>
              <a:buNone/>
              <a:defRPr sz="1600">
                <a:solidFill>
                  <a:srgbClr val="888888"/>
                </a:solidFill>
              </a:defRPr>
            </a:lvl3pPr>
            <a:lvl4pPr indent="-228600" lvl="3" marL="1828800" algn="l">
              <a:spcBef>
                <a:spcPts val="1000"/>
              </a:spcBef>
              <a:spcAft>
                <a:spcPts val="0"/>
              </a:spcAft>
              <a:buSzPts val="1120"/>
              <a:buNone/>
              <a:defRPr sz="1400">
                <a:solidFill>
                  <a:srgbClr val="888888"/>
                </a:solidFill>
              </a:defRPr>
            </a:lvl4pPr>
            <a:lvl5pPr indent="-228600" lvl="4" marL="2286000" algn="l">
              <a:spcBef>
                <a:spcPts val="1000"/>
              </a:spcBef>
              <a:spcAft>
                <a:spcPts val="0"/>
              </a:spcAft>
              <a:buSzPts val="1120"/>
              <a:buNone/>
              <a:defRPr sz="1400">
                <a:solidFill>
                  <a:srgbClr val="888888"/>
                </a:solidFill>
              </a:defRPr>
            </a:lvl5pPr>
            <a:lvl6pPr indent="-228600" lvl="5" marL="2743200" algn="l">
              <a:spcBef>
                <a:spcPts val="1000"/>
              </a:spcBef>
              <a:spcAft>
                <a:spcPts val="0"/>
              </a:spcAft>
              <a:buSzPts val="1120"/>
              <a:buNone/>
              <a:defRPr sz="1400">
                <a:solidFill>
                  <a:srgbClr val="888888"/>
                </a:solidFill>
              </a:defRPr>
            </a:lvl6pPr>
            <a:lvl7pPr indent="-228600" lvl="6" marL="3200400" algn="l">
              <a:spcBef>
                <a:spcPts val="1000"/>
              </a:spcBef>
              <a:spcAft>
                <a:spcPts val="0"/>
              </a:spcAft>
              <a:buSzPts val="1120"/>
              <a:buNone/>
              <a:defRPr sz="1400">
                <a:solidFill>
                  <a:srgbClr val="888888"/>
                </a:solidFill>
              </a:defRPr>
            </a:lvl7pPr>
            <a:lvl8pPr indent="-228600" lvl="7" marL="3657600" algn="l">
              <a:spcBef>
                <a:spcPts val="1000"/>
              </a:spcBef>
              <a:spcAft>
                <a:spcPts val="0"/>
              </a:spcAft>
              <a:buSzPts val="1120"/>
              <a:buNone/>
              <a:defRPr sz="1400">
                <a:solidFill>
                  <a:srgbClr val="888888"/>
                </a:solidFill>
              </a:defRPr>
            </a:lvl8pPr>
            <a:lvl9pPr indent="-228600" lvl="8" marL="4114800" algn="l">
              <a:spcBef>
                <a:spcPts val="1000"/>
              </a:spcBef>
              <a:spcAft>
                <a:spcPts val="0"/>
              </a:spcAft>
              <a:buSzPts val="1120"/>
              <a:buNone/>
              <a:defRPr sz="1400">
                <a:solidFill>
                  <a:srgbClr val="888888"/>
                </a:solidFill>
              </a:defRPr>
            </a:lvl9pPr>
          </a:lstStyle>
          <a:p/>
        </p:txBody>
      </p:sp>
      <p:sp>
        <p:nvSpPr>
          <p:cNvPr id="125" name="Google Shape;125;p15"/>
          <p:cNvSpPr txBox="1"/>
          <p:nvPr>
            <p:ph idx="10" type="dt"/>
          </p:nvPr>
        </p:nvSpPr>
        <p:spPr>
          <a:xfrm>
            <a:off x="7205133" y="6162129"/>
            <a:ext cx="912000" cy="3651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15"/>
          <p:cNvSpPr txBox="1"/>
          <p:nvPr>
            <p:ph idx="11" type="ftr"/>
          </p:nvPr>
        </p:nvSpPr>
        <p:spPr>
          <a:xfrm>
            <a:off x="677334" y="6041362"/>
            <a:ext cx="6297600" cy="3651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2pPr>
            <a:lvl3pPr lvl="2"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3pPr>
            <a:lvl4pPr lvl="3"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4pPr>
            <a:lvl5pPr lvl="4"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5pPr>
            <a:lvl6pPr lvl="5"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6pPr>
            <a:lvl7pPr lvl="6"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7pPr>
            <a:lvl8pPr lvl="7"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8pPr>
            <a:lvl9pPr lvl="8"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9pPr>
          </a:lstStyle>
          <a:p/>
        </p:txBody>
      </p:sp>
      <p:sp>
        <p:nvSpPr>
          <p:cNvPr id="127" name="Google Shape;127;p15"/>
          <p:cNvSpPr txBox="1"/>
          <p:nvPr>
            <p:ph idx="12" type="sldNum"/>
          </p:nvPr>
        </p:nvSpPr>
        <p:spPr>
          <a:xfrm>
            <a:off x="8590663" y="6162129"/>
            <a:ext cx="6834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28" name="Shape 128"/>
        <p:cNvGrpSpPr/>
        <p:nvPr/>
      </p:nvGrpSpPr>
      <p:grpSpPr>
        <a:xfrm>
          <a:off x="0" y="0"/>
          <a:ext cx="0" cy="0"/>
          <a:chOff x="0" y="0"/>
          <a:chExt cx="0" cy="0"/>
        </a:xfrm>
      </p:grpSpPr>
      <p:sp>
        <p:nvSpPr>
          <p:cNvPr id="129" name="Google Shape;129;p16"/>
          <p:cNvSpPr txBox="1"/>
          <p:nvPr>
            <p:ph type="title"/>
          </p:nvPr>
        </p:nvSpPr>
        <p:spPr>
          <a:xfrm>
            <a:off x="677334" y="609600"/>
            <a:ext cx="8596800" cy="13209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accent3"/>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0" name="Google Shape;130;p16"/>
          <p:cNvSpPr txBox="1"/>
          <p:nvPr>
            <p:ph idx="1" type="body"/>
          </p:nvPr>
        </p:nvSpPr>
        <p:spPr>
          <a:xfrm rot="5400000">
            <a:off x="3035202" y="-197411"/>
            <a:ext cx="3880800" cy="8596800"/>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40" lvl="2" marL="1371600" algn="l">
              <a:spcBef>
                <a:spcPts val="1000"/>
              </a:spcBef>
              <a:spcAft>
                <a:spcPts val="0"/>
              </a:spcAft>
              <a:buSzPts val="1440"/>
              <a:buChar char="o"/>
              <a:defRPr/>
            </a:lvl3pPr>
            <a:lvl4pPr indent="-320040" lvl="3" marL="1828800" algn="l">
              <a:spcBef>
                <a:spcPts val="1000"/>
              </a:spcBef>
              <a:spcAft>
                <a:spcPts val="0"/>
              </a:spcAft>
              <a:buSzPts val="1440"/>
              <a:buChar char="❖"/>
              <a:defRPr/>
            </a:lvl4pPr>
            <a:lvl5pPr indent="-320040" lvl="4" marL="2286000" algn="l">
              <a:spcBef>
                <a:spcPts val="1000"/>
              </a:spcBef>
              <a:spcAft>
                <a:spcPts val="0"/>
              </a:spcAft>
              <a:buSzPts val="1440"/>
              <a:buChar char="▪"/>
              <a:defRPr/>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131" name="Google Shape;131;p16"/>
          <p:cNvSpPr txBox="1"/>
          <p:nvPr>
            <p:ph idx="10" type="dt"/>
          </p:nvPr>
        </p:nvSpPr>
        <p:spPr>
          <a:xfrm>
            <a:off x="7205133" y="6162129"/>
            <a:ext cx="912000" cy="3651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2" name="Google Shape;132;p16"/>
          <p:cNvSpPr txBox="1"/>
          <p:nvPr>
            <p:ph idx="11" type="ftr"/>
          </p:nvPr>
        </p:nvSpPr>
        <p:spPr>
          <a:xfrm>
            <a:off x="677334" y="6041362"/>
            <a:ext cx="6297600" cy="3651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2pPr>
            <a:lvl3pPr lvl="2"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3pPr>
            <a:lvl4pPr lvl="3"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4pPr>
            <a:lvl5pPr lvl="4"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5pPr>
            <a:lvl6pPr lvl="5"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6pPr>
            <a:lvl7pPr lvl="6"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7pPr>
            <a:lvl8pPr lvl="7"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8pPr>
            <a:lvl9pPr lvl="8"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9pPr>
          </a:lstStyle>
          <a:p/>
        </p:txBody>
      </p:sp>
      <p:sp>
        <p:nvSpPr>
          <p:cNvPr id="133" name="Google Shape;133;p16"/>
          <p:cNvSpPr txBox="1"/>
          <p:nvPr>
            <p:ph idx="12" type="sldNum"/>
          </p:nvPr>
        </p:nvSpPr>
        <p:spPr>
          <a:xfrm>
            <a:off x="8590663" y="6162129"/>
            <a:ext cx="6834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34" name="Shape 134"/>
        <p:cNvGrpSpPr/>
        <p:nvPr/>
      </p:nvGrpSpPr>
      <p:grpSpPr>
        <a:xfrm>
          <a:off x="0" y="0"/>
          <a:ext cx="0" cy="0"/>
          <a:chOff x="0" y="0"/>
          <a:chExt cx="0" cy="0"/>
        </a:xfrm>
      </p:grpSpPr>
      <p:sp>
        <p:nvSpPr>
          <p:cNvPr id="135" name="Google Shape;135;p17"/>
          <p:cNvSpPr txBox="1"/>
          <p:nvPr>
            <p:ph type="title"/>
          </p:nvPr>
        </p:nvSpPr>
        <p:spPr>
          <a:xfrm rot="5400000">
            <a:off x="5994316" y="2582999"/>
            <a:ext cx="5251500" cy="13047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accent3"/>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6" name="Google Shape;136;p17"/>
          <p:cNvSpPr txBox="1"/>
          <p:nvPr>
            <p:ph idx="1" type="body"/>
          </p:nvPr>
        </p:nvSpPr>
        <p:spPr>
          <a:xfrm rot="5400000">
            <a:off x="1581635" y="-294750"/>
            <a:ext cx="5251500" cy="7060200"/>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40" lvl="2" marL="1371600" algn="l">
              <a:spcBef>
                <a:spcPts val="1000"/>
              </a:spcBef>
              <a:spcAft>
                <a:spcPts val="0"/>
              </a:spcAft>
              <a:buSzPts val="1440"/>
              <a:buChar char="o"/>
              <a:defRPr/>
            </a:lvl3pPr>
            <a:lvl4pPr indent="-320040" lvl="3" marL="1828800" algn="l">
              <a:spcBef>
                <a:spcPts val="1000"/>
              </a:spcBef>
              <a:spcAft>
                <a:spcPts val="0"/>
              </a:spcAft>
              <a:buSzPts val="1440"/>
              <a:buChar char="❖"/>
              <a:defRPr/>
            </a:lvl4pPr>
            <a:lvl5pPr indent="-320040" lvl="4" marL="2286000" algn="l">
              <a:spcBef>
                <a:spcPts val="1000"/>
              </a:spcBef>
              <a:spcAft>
                <a:spcPts val="0"/>
              </a:spcAft>
              <a:buSzPts val="1440"/>
              <a:buChar char="▪"/>
              <a:defRPr/>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137" name="Google Shape;137;p17"/>
          <p:cNvSpPr txBox="1"/>
          <p:nvPr>
            <p:ph idx="10" type="dt"/>
          </p:nvPr>
        </p:nvSpPr>
        <p:spPr>
          <a:xfrm>
            <a:off x="7205133" y="6162129"/>
            <a:ext cx="912000" cy="3651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 name="Google Shape;138;p17"/>
          <p:cNvSpPr txBox="1"/>
          <p:nvPr>
            <p:ph idx="11" type="ftr"/>
          </p:nvPr>
        </p:nvSpPr>
        <p:spPr>
          <a:xfrm>
            <a:off x="677334" y="6041362"/>
            <a:ext cx="6297600" cy="3651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2pPr>
            <a:lvl3pPr lvl="2"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3pPr>
            <a:lvl4pPr lvl="3"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4pPr>
            <a:lvl5pPr lvl="4"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5pPr>
            <a:lvl6pPr lvl="5"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6pPr>
            <a:lvl7pPr lvl="6"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7pPr>
            <a:lvl8pPr lvl="7"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8pPr>
            <a:lvl9pPr lvl="8"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9pPr>
          </a:lstStyle>
          <a:p/>
        </p:txBody>
      </p:sp>
      <p:sp>
        <p:nvSpPr>
          <p:cNvPr id="139" name="Google Shape;139;p17"/>
          <p:cNvSpPr txBox="1"/>
          <p:nvPr>
            <p:ph idx="12" type="sldNum"/>
          </p:nvPr>
        </p:nvSpPr>
        <p:spPr>
          <a:xfrm>
            <a:off x="8590663" y="6162129"/>
            <a:ext cx="6834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2.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grpSp>
        <p:nvGrpSpPr>
          <p:cNvPr id="6" name="Google Shape;6;p1"/>
          <p:cNvGrpSpPr/>
          <p:nvPr/>
        </p:nvGrpSpPr>
        <p:grpSpPr>
          <a:xfrm>
            <a:off x="0" y="-8626"/>
            <a:ext cx="12192133" cy="6866580"/>
            <a:chOff x="0" y="-8467"/>
            <a:chExt cx="12192133" cy="6866580"/>
          </a:xfrm>
        </p:grpSpPr>
        <p:cxnSp>
          <p:nvCxnSpPr>
            <p:cNvPr id="7" name="Google Shape;7;p1"/>
            <p:cNvCxnSpPr/>
            <p:nvPr/>
          </p:nvCxnSpPr>
          <p:spPr>
            <a:xfrm>
              <a:off x="9371012" y="0"/>
              <a:ext cx="1219200" cy="6858000"/>
            </a:xfrm>
            <a:prstGeom prst="straightConnector1">
              <a:avLst/>
            </a:prstGeom>
            <a:noFill/>
            <a:ln cap="flat" cmpd="sng" w="9525">
              <a:solidFill>
                <a:srgbClr val="BFBFBF"/>
              </a:solidFill>
              <a:prstDash val="solid"/>
              <a:round/>
              <a:headEnd len="sm" w="sm" type="none"/>
              <a:tailEnd len="sm" w="sm" type="none"/>
            </a:ln>
          </p:spPr>
        </p:cxnSp>
        <p:cxnSp>
          <p:nvCxnSpPr>
            <p:cNvPr id="8" name="Google Shape;8;p1"/>
            <p:cNvCxnSpPr/>
            <p:nvPr/>
          </p:nvCxnSpPr>
          <p:spPr>
            <a:xfrm flipH="1">
              <a:off x="8350325" y="3681413"/>
              <a:ext cx="3838500" cy="3176700"/>
            </a:xfrm>
            <a:prstGeom prst="straightConnector1">
              <a:avLst/>
            </a:prstGeom>
            <a:noFill/>
            <a:ln cap="flat" cmpd="sng" w="9525">
              <a:solidFill>
                <a:srgbClr val="D8D8D8"/>
              </a:solidFill>
              <a:prstDash val="solid"/>
              <a:round/>
              <a:headEnd len="sm" w="sm" type="none"/>
              <a:tailEnd len="sm" w="sm" type="none"/>
            </a:ln>
          </p:spPr>
        </p:cxnSp>
        <p:sp>
          <p:nvSpPr>
            <p:cNvPr id="9" name="Google Shape;9;p1"/>
            <p:cNvSpPr/>
            <p:nvPr/>
          </p:nvSpPr>
          <p:spPr>
            <a:xfrm>
              <a:off x="9181476" y="-8467"/>
              <a:ext cx="3007349" cy="6866467"/>
            </a:xfrm>
            <a:custGeom>
              <a:rect b="b" l="l" r="r" t="t"/>
              <a:pathLst>
                <a:path extrusionOk="0" h="6866467" w="3007349">
                  <a:moveTo>
                    <a:pt x="2045532" y="0"/>
                  </a:moveTo>
                  <a:lnTo>
                    <a:pt x="3007349" y="0"/>
                  </a:lnTo>
                  <a:lnTo>
                    <a:pt x="3007349" y="6866467"/>
                  </a:lnTo>
                  <a:lnTo>
                    <a:pt x="0" y="6866467"/>
                  </a:lnTo>
                  <a:lnTo>
                    <a:pt x="2045532" y="0"/>
                  </a:lnTo>
                  <a:close/>
                </a:path>
              </a:pathLst>
            </a:custGeom>
            <a:solidFill>
              <a:schemeClr val="accent1">
                <a:alpha val="29804"/>
              </a:schemeClr>
            </a:solidFill>
            <a:ln>
              <a:noFill/>
            </a:ln>
          </p:spPr>
        </p:sp>
        <p:sp>
          <p:nvSpPr>
            <p:cNvPr id="10" name="Google Shape;10;p1"/>
            <p:cNvSpPr/>
            <p:nvPr/>
          </p:nvSpPr>
          <p:spPr>
            <a:xfrm>
              <a:off x="9603442" y="-8467"/>
              <a:ext cx="2586178" cy="6866467"/>
            </a:xfrm>
            <a:custGeom>
              <a:rect b="b" l="l" r="r" t="t"/>
              <a:pathLst>
                <a:path extrusionOk="0" h="6866467" w="2573311">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11" name="Google Shape;11;p1"/>
            <p:cNvSpPr/>
            <p:nvPr/>
          </p:nvSpPr>
          <p:spPr>
            <a:xfrm>
              <a:off x="8932333" y="3048000"/>
              <a:ext cx="3259800" cy="3810000"/>
            </a:xfrm>
            <a:prstGeom prst="triangle">
              <a:avLst>
                <a:gd fmla="val 100000" name="adj"/>
              </a:avLst>
            </a:prstGeom>
            <a:solidFill>
              <a:srgbClr val="CC1016">
                <a:alpha val="71765"/>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1"/>
            <p:cNvSpPr/>
            <p:nvPr/>
          </p:nvSpPr>
          <p:spPr>
            <a:xfrm>
              <a:off x="9334500" y="-8467"/>
              <a:ext cx="2850868"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chemeClr val="accent5">
                <a:alpha val="69804"/>
              </a:schemeClr>
            </a:solidFill>
            <a:ln>
              <a:noFill/>
            </a:ln>
          </p:spPr>
        </p:sp>
        <p:sp>
          <p:nvSpPr>
            <p:cNvPr id="13" name="Google Shape;13;p1"/>
            <p:cNvSpPr/>
            <p:nvPr/>
          </p:nvSpPr>
          <p:spPr>
            <a:xfrm>
              <a:off x="10898730" y="-8467"/>
              <a:ext cx="1290094" cy="6858000"/>
            </a:xfrm>
            <a:custGeom>
              <a:rect b="b" l="l" r="r" t="t"/>
              <a:pathLst>
                <a:path extrusionOk="0" h="6858000" w="1290094">
                  <a:moveTo>
                    <a:pt x="1019735" y="0"/>
                  </a:moveTo>
                  <a:lnTo>
                    <a:pt x="1290094" y="0"/>
                  </a:lnTo>
                  <a:lnTo>
                    <a:pt x="1290094" y="6858000"/>
                  </a:lnTo>
                  <a:lnTo>
                    <a:pt x="0" y="6858000"/>
                  </a:lnTo>
                  <a:lnTo>
                    <a:pt x="1019735" y="0"/>
                  </a:lnTo>
                  <a:close/>
                </a:path>
              </a:pathLst>
            </a:custGeom>
            <a:solidFill>
              <a:srgbClr val="33ACFF">
                <a:alpha val="69804"/>
              </a:srgbClr>
            </a:solidFill>
            <a:ln>
              <a:noFill/>
            </a:ln>
          </p:spPr>
        </p:sp>
        <p:sp>
          <p:nvSpPr>
            <p:cNvPr id="14" name="Google Shape;14;p1"/>
            <p:cNvSpPr/>
            <p:nvPr/>
          </p:nvSpPr>
          <p:spPr>
            <a:xfrm>
              <a:off x="10938999" y="-8467"/>
              <a:ext cx="1249825" cy="6858000"/>
            </a:xfrm>
            <a:custGeom>
              <a:rect b="b" l="l" r="r" t="t"/>
              <a:pathLst>
                <a:path extrusionOk="0" h="6858000" w="1249825">
                  <a:moveTo>
                    <a:pt x="0" y="0"/>
                  </a:moveTo>
                  <a:lnTo>
                    <a:pt x="1249825" y="0"/>
                  </a:lnTo>
                  <a:lnTo>
                    <a:pt x="1249825" y="6858000"/>
                  </a:lnTo>
                  <a:lnTo>
                    <a:pt x="1109382" y="6858000"/>
                  </a:lnTo>
                  <a:lnTo>
                    <a:pt x="0" y="0"/>
                  </a:lnTo>
                  <a:close/>
                </a:path>
              </a:pathLst>
            </a:custGeom>
            <a:solidFill>
              <a:schemeClr val="accent1">
                <a:alpha val="64706"/>
              </a:schemeClr>
            </a:solidFill>
            <a:ln>
              <a:noFill/>
            </a:ln>
          </p:spPr>
        </p:sp>
        <p:sp>
          <p:nvSpPr>
            <p:cNvPr id="15" name="Google Shape;15;p1"/>
            <p:cNvSpPr/>
            <p:nvPr/>
          </p:nvSpPr>
          <p:spPr>
            <a:xfrm>
              <a:off x="10371666" y="3589867"/>
              <a:ext cx="1817100" cy="3268200"/>
            </a:xfrm>
            <a:prstGeom prst="triangle">
              <a:avLst>
                <a:gd fmla="val 100000" name="adj"/>
              </a:avLst>
            </a:prstGeom>
            <a:solidFill>
              <a:schemeClr val="accent1">
                <a:alpha val="8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1"/>
            <p:cNvSpPr/>
            <p:nvPr/>
          </p:nvSpPr>
          <p:spPr>
            <a:xfrm>
              <a:off x="0" y="4013200"/>
              <a:ext cx="448800" cy="2844900"/>
            </a:xfrm>
            <a:prstGeom prst="triangle">
              <a:avLst>
                <a:gd fmla="val 0" name="adj"/>
              </a:avLst>
            </a:prstGeom>
            <a:solidFill>
              <a:schemeClr val="accent1">
                <a:alpha val="84706"/>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 name="Google Shape;17;p1"/>
          <p:cNvSpPr txBox="1"/>
          <p:nvPr>
            <p:ph type="title"/>
          </p:nvPr>
        </p:nvSpPr>
        <p:spPr>
          <a:xfrm>
            <a:off x="677334" y="609600"/>
            <a:ext cx="8596800" cy="1320900"/>
          </a:xfrm>
          <a:prstGeom prst="rect">
            <a:avLst/>
          </a:prstGeom>
          <a:noFill/>
          <a:ln>
            <a:noFill/>
          </a:ln>
        </p:spPr>
        <p:txBody>
          <a:bodyPr anchorCtr="0" anchor="t" bIns="45700" lIns="91425" spcFirstLastPara="1" rIns="91425" wrap="square" tIns="45700">
            <a:normAutofit/>
          </a:bodyPr>
          <a:lstStyle>
            <a:lvl1pPr lvl="0" marR="0" rtl="0" algn="l">
              <a:spcBef>
                <a:spcPts val="0"/>
              </a:spcBef>
              <a:spcAft>
                <a:spcPts val="0"/>
              </a:spcAft>
              <a:buClr>
                <a:schemeClr val="accent3"/>
              </a:buClr>
              <a:buSzPts val="3600"/>
              <a:buFont typeface="Franklin Gothic"/>
              <a:buNone/>
              <a:defRPr b="0" i="0" sz="3600" u="none" cap="none" strike="noStrike">
                <a:solidFill>
                  <a:schemeClr val="accent3"/>
                </a:solidFill>
                <a:latin typeface="Franklin Gothic"/>
                <a:ea typeface="Franklin Gothic"/>
                <a:cs typeface="Franklin Gothic"/>
                <a:sym typeface="Franklin Gothic"/>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18" name="Google Shape;18;p1"/>
          <p:cNvSpPr txBox="1"/>
          <p:nvPr>
            <p:ph idx="1" type="body"/>
          </p:nvPr>
        </p:nvSpPr>
        <p:spPr>
          <a:xfrm>
            <a:off x="677334" y="2160589"/>
            <a:ext cx="8596800" cy="3880800"/>
          </a:xfrm>
          <a:prstGeom prst="rect">
            <a:avLst/>
          </a:prstGeom>
          <a:noFill/>
          <a:ln>
            <a:noFill/>
          </a:ln>
        </p:spPr>
        <p:txBody>
          <a:bodyPr anchorCtr="0" anchor="t" bIns="45700" lIns="91425" spcFirstLastPara="1" rIns="91425" wrap="square" tIns="45700">
            <a:normAutofit/>
          </a:bodyPr>
          <a:lstStyle>
            <a:lvl1pPr indent="-320040" lvl="0" marL="457200" marR="0" rtl="0" algn="l">
              <a:spcBef>
                <a:spcPts val="1000"/>
              </a:spcBef>
              <a:spcAft>
                <a:spcPts val="0"/>
              </a:spcAft>
              <a:buClr>
                <a:schemeClr val="accent5"/>
              </a:buClr>
              <a:buSzPts val="1440"/>
              <a:buFont typeface="Noto Sans Symbols"/>
              <a:buChar char="►"/>
              <a:defRPr b="0" i="0" sz="1800" u="none" cap="none" strike="noStrike">
                <a:solidFill>
                  <a:srgbClr val="3F3F3F"/>
                </a:solidFill>
                <a:latin typeface="Franklin Gothic"/>
                <a:ea typeface="Franklin Gothic"/>
                <a:cs typeface="Franklin Gothic"/>
                <a:sym typeface="Franklin Gothic"/>
              </a:defRPr>
            </a:lvl1pPr>
            <a:lvl2pPr indent="-309880" lvl="1" marL="914400" marR="0" rtl="0" algn="l">
              <a:spcBef>
                <a:spcPts val="1000"/>
              </a:spcBef>
              <a:spcAft>
                <a:spcPts val="0"/>
              </a:spcAft>
              <a:buClr>
                <a:schemeClr val="accent5"/>
              </a:buClr>
              <a:buSzPts val="1280"/>
              <a:buFont typeface="Arial"/>
              <a:buChar char="•"/>
              <a:defRPr b="0" i="0" sz="1600" u="none" cap="none" strike="noStrike">
                <a:solidFill>
                  <a:srgbClr val="3F3F3F"/>
                </a:solidFill>
                <a:latin typeface="Franklin Gothic"/>
                <a:ea typeface="Franklin Gothic"/>
                <a:cs typeface="Franklin Gothic"/>
                <a:sym typeface="Franklin Gothic"/>
              </a:defRPr>
            </a:lvl2pPr>
            <a:lvl3pPr indent="-299720" lvl="2" marL="1371600" marR="0" rtl="0" algn="l">
              <a:spcBef>
                <a:spcPts val="1000"/>
              </a:spcBef>
              <a:spcAft>
                <a:spcPts val="0"/>
              </a:spcAft>
              <a:buClr>
                <a:schemeClr val="accent5"/>
              </a:buClr>
              <a:buSzPts val="1120"/>
              <a:buFont typeface="Courier New"/>
              <a:buChar char="o"/>
              <a:defRPr b="0" i="0" sz="1400" u="none" cap="none" strike="noStrike">
                <a:solidFill>
                  <a:srgbClr val="3F3F3F"/>
                </a:solidFill>
                <a:latin typeface="Franklin Gothic"/>
                <a:ea typeface="Franklin Gothic"/>
                <a:cs typeface="Franklin Gothic"/>
                <a:sym typeface="Franklin Gothic"/>
              </a:defRPr>
            </a:lvl3pPr>
            <a:lvl4pPr indent="-289560" lvl="3" marL="1828800" marR="0" rtl="0" algn="l">
              <a:spcBef>
                <a:spcPts val="1000"/>
              </a:spcBef>
              <a:spcAft>
                <a:spcPts val="0"/>
              </a:spcAft>
              <a:buClr>
                <a:schemeClr val="accent5"/>
              </a:buClr>
              <a:buSzPts val="960"/>
              <a:buFont typeface="Noto Sans Symbols"/>
              <a:buChar char="❖"/>
              <a:defRPr b="0" i="0" sz="1200" u="none" cap="none" strike="noStrike">
                <a:solidFill>
                  <a:srgbClr val="3F3F3F"/>
                </a:solidFill>
                <a:latin typeface="Franklin Gothic"/>
                <a:ea typeface="Franklin Gothic"/>
                <a:cs typeface="Franklin Gothic"/>
                <a:sym typeface="Franklin Gothic"/>
              </a:defRPr>
            </a:lvl4pPr>
            <a:lvl5pPr indent="-289560" lvl="4" marL="2286000" marR="0" rtl="0" algn="l">
              <a:spcBef>
                <a:spcPts val="1000"/>
              </a:spcBef>
              <a:spcAft>
                <a:spcPts val="0"/>
              </a:spcAft>
              <a:buClr>
                <a:schemeClr val="accent5"/>
              </a:buClr>
              <a:buSzPts val="960"/>
              <a:buFont typeface="Noto Sans Symbols"/>
              <a:buChar char="▪"/>
              <a:defRPr b="0" i="0" sz="1200" u="none" cap="none" strike="noStrike">
                <a:solidFill>
                  <a:srgbClr val="3F3F3F"/>
                </a:solidFill>
                <a:latin typeface="Franklin Gothic"/>
                <a:ea typeface="Franklin Gothic"/>
                <a:cs typeface="Franklin Gothic"/>
                <a:sym typeface="Franklin Gothic"/>
              </a:defRPr>
            </a:lvl5pPr>
            <a:lvl6pPr indent="-289560" lvl="5" marL="27432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6pPr>
            <a:lvl7pPr indent="-289560" lvl="6" marL="32004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7pPr>
            <a:lvl8pPr indent="-289560" lvl="7" marL="36576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8pPr>
            <a:lvl9pPr indent="-289560" lvl="8" marL="41148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9pPr>
          </a:lstStyle>
          <a:p/>
        </p:txBody>
      </p:sp>
      <p:sp>
        <p:nvSpPr>
          <p:cNvPr id="19" name="Google Shape;19;p1"/>
          <p:cNvSpPr txBox="1"/>
          <p:nvPr>
            <p:ph idx="10" type="dt"/>
          </p:nvPr>
        </p:nvSpPr>
        <p:spPr>
          <a:xfrm>
            <a:off x="7205133" y="6162129"/>
            <a:ext cx="912000" cy="365100"/>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900" u="none" cap="none" strike="noStrike">
                <a:solidFill>
                  <a:srgbClr val="888888"/>
                </a:solidFill>
                <a:latin typeface="Franklin Gothic"/>
                <a:ea typeface="Franklin Gothic"/>
                <a:cs typeface="Franklin Gothic"/>
                <a:sym typeface="Franklin Gothic"/>
              </a:defRPr>
            </a:lvl1pPr>
            <a:lvl2pPr lvl="1"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2pPr>
            <a:lvl3pPr lvl="2"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3pPr>
            <a:lvl4pPr lvl="3"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4pPr>
            <a:lvl5pPr lvl="4"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5pPr>
            <a:lvl6pPr lvl="5"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6pPr>
            <a:lvl7pPr lvl="6"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7pPr>
            <a:lvl8pPr lvl="7"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8pPr>
            <a:lvl9pPr lvl="8"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9pPr>
          </a:lstStyle>
          <a:p/>
        </p:txBody>
      </p:sp>
      <p:sp>
        <p:nvSpPr>
          <p:cNvPr id="20" name="Google Shape;20;p1"/>
          <p:cNvSpPr txBox="1"/>
          <p:nvPr>
            <p:ph idx="12" type="sldNum"/>
          </p:nvPr>
        </p:nvSpPr>
        <p:spPr>
          <a:xfrm>
            <a:off x="8590663" y="6162129"/>
            <a:ext cx="6834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900" u="none" cap="none" strike="noStrike">
                <a:solidFill>
                  <a:schemeClr val="accent1"/>
                </a:solidFill>
                <a:latin typeface="Franklin Gothic"/>
                <a:ea typeface="Franklin Gothic"/>
                <a:cs typeface="Franklin Gothic"/>
                <a:sym typeface="Franklin Gothic"/>
              </a:defRPr>
            </a:lvl1pPr>
            <a:lvl2pPr indent="0" lvl="1" marL="0" marR="0" rtl="0" algn="r">
              <a:spcBef>
                <a:spcPts val="0"/>
              </a:spcBef>
              <a:buNone/>
              <a:defRPr b="0" i="0" sz="900" u="none" cap="none" strike="noStrike">
                <a:solidFill>
                  <a:schemeClr val="accent1"/>
                </a:solidFill>
                <a:latin typeface="Franklin Gothic"/>
                <a:ea typeface="Franklin Gothic"/>
                <a:cs typeface="Franklin Gothic"/>
                <a:sym typeface="Franklin Gothic"/>
              </a:defRPr>
            </a:lvl2pPr>
            <a:lvl3pPr indent="0" lvl="2" marL="0" marR="0" rtl="0" algn="r">
              <a:spcBef>
                <a:spcPts val="0"/>
              </a:spcBef>
              <a:buNone/>
              <a:defRPr b="0" i="0" sz="900" u="none" cap="none" strike="noStrike">
                <a:solidFill>
                  <a:schemeClr val="accent1"/>
                </a:solidFill>
                <a:latin typeface="Franklin Gothic"/>
                <a:ea typeface="Franklin Gothic"/>
                <a:cs typeface="Franklin Gothic"/>
                <a:sym typeface="Franklin Gothic"/>
              </a:defRPr>
            </a:lvl3pPr>
            <a:lvl4pPr indent="0" lvl="3" marL="0" marR="0" rtl="0" algn="r">
              <a:spcBef>
                <a:spcPts val="0"/>
              </a:spcBef>
              <a:buNone/>
              <a:defRPr b="0" i="0" sz="900" u="none" cap="none" strike="noStrike">
                <a:solidFill>
                  <a:schemeClr val="accent1"/>
                </a:solidFill>
                <a:latin typeface="Franklin Gothic"/>
                <a:ea typeface="Franklin Gothic"/>
                <a:cs typeface="Franklin Gothic"/>
                <a:sym typeface="Franklin Gothic"/>
              </a:defRPr>
            </a:lvl4pPr>
            <a:lvl5pPr indent="0" lvl="4" marL="0" marR="0" rtl="0" algn="r">
              <a:spcBef>
                <a:spcPts val="0"/>
              </a:spcBef>
              <a:buNone/>
              <a:defRPr b="0" i="0" sz="900" u="none" cap="none" strike="noStrike">
                <a:solidFill>
                  <a:schemeClr val="accent1"/>
                </a:solidFill>
                <a:latin typeface="Franklin Gothic"/>
                <a:ea typeface="Franklin Gothic"/>
                <a:cs typeface="Franklin Gothic"/>
                <a:sym typeface="Franklin Gothic"/>
              </a:defRPr>
            </a:lvl5pPr>
            <a:lvl6pPr indent="0" lvl="5" marL="0" marR="0" rtl="0" algn="r">
              <a:spcBef>
                <a:spcPts val="0"/>
              </a:spcBef>
              <a:buNone/>
              <a:defRPr b="0" i="0" sz="900" u="none" cap="none" strike="noStrike">
                <a:solidFill>
                  <a:schemeClr val="accent1"/>
                </a:solidFill>
                <a:latin typeface="Franklin Gothic"/>
                <a:ea typeface="Franklin Gothic"/>
                <a:cs typeface="Franklin Gothic"/>
                <a:sym typeface="Franklin Gothic"/>
              </a:defRPr>
            </a:lvl6pPr>
            <a:lvl7pPr indent="0" lvl="6" marL="0" marR="0" rtl="0" algn="r">
              <a:spcBef>
                <a:spcPts val="0"/>
              </a:spcBef>
              <a:buNone/>
              <a:defRPr b="0" i="0" sz="900" u="none" cap="none" strike="noStrike">
                <a:solidFill>
                  <a:schemeClr val="accent1"/>
                </a:solidFill>
                <a:latin typeface="Franklin Gothic"/>
                <a:ea typeface="Franklin Gothic"/>
                <a:cs typeface="Franklin Gothic"/>
                <a:sym typeface="Franklin Gothic"/>
              </a:defRPr>
            </a:lvl7pPr>
            <a:lvl8pPr indent="0" lvl="7" marL="0" marR="0" rtl="0" algn="r">
              <a:spcBef>
                <a:spcPts val="0"/>
              </a:spcBef>
              <a:buNone/>
              <a:defRPr b="0" i="0" sz="900" u="none" cap="none" strike="noStrike">
                <a:solidFill>
                  <a:schemeClr val="accent1"/>
                </a:solidFill>
                <a:latin typeface="Franklin Gothic"/>
                <a:ea typeface="Franklin Gothic"/>
                <a:cs typeface="Franklin Gothic"/>
                <a:sym typeface="Franklin Gothic"/>
              </a:defRPr>
            </a:lvl8pPr>
            <a:lvl9pPr indent="0" lvl="8" marL="0" marR="0" rtl="0" algn="r">
              <a:spcBef>
                <a:spcPts val="0"/>
              </a:spcBef>
              <a:buNone/>
              <a:defRPr b="0" i="0" sz="900" u="none" cap="none" strike="noStrike">
                <a:solidFill>
                  <a:schemeClr val="accent1"/>
                </a:solidFill>
                <a:latin typeface="Franklin Gothic"/>
                <a:ea typeface="Franklin Gothic"/>
                <a:cs typeface="Franklin Gothic"/>
                <a:sym typeface="Franklin Gothic"/>
              </a:defRPr>
            </a:lvl9pPr>
          </a:lstStyle>
          <a:p>
            <a:pPr indent="0" lvl="0" marL="0" rtl="0" algn="r">
              <a:spcBef>
                <a:spcPts val="0"/>
              </a:spcBef>
              <a:spcAft>
                <a:spcPts val="0"/>
              </a:spcAft>
              <a:buNone/>
            </a:pPr>
            <a:fld id="{00000000-1234-1234-1234-123412341234}" type="slidenum">
              <a:rPr lang="en-US"/>
              <a:t>‹#›</a:t>
            </a:fld>
            <a:endParaRPr/>
          </a:p>
        </p:txBody>
      </p:sp>
      <p:sp>
        <p:nvSpPr>
          <p:cNvPr id="21" name="Google Shape;21;p1"/>
          <p:cNvSpPr txBox="1"/>
          <p:nvPr/>
        </p:nvSpPr>
        <p:spPr>
          <a:xfrm>
            <a:off x="1580969" y="6254445"/>
            <a:ext cx="3076500" cy="25380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0" i="0" lang="en-US" sz="1050" u="none" cap="none" strike="noStrike">
                <a:solidFill>
                  <a:srgbClr val="7F7F7F"/>
                </a:solidFill>
                <a:latin typeface="Franklin Gothic"/>
                <a:ea typeface="Franklin Gothic"/>
                <a:cs typeface="Franklin Gothic"/>
                <a:sym typeface="Franklin Gothic"/>
              </a:rPr>
              <a:t>Front-Line Leadership Credentialing Program</a:t>
            </a:r>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hyperlink" Target="https://tinyurl.com/y2fdfthw" TargetMode="Externa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hyperlink" Target="https://professional.dce.harvard.edu/blog/7-reasons-why-change-management-strategies-fail-and-how-to-avoid-them/#What-is-Change-Management-and-Why-Do-We-Need-It"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hyperlink" Target="https://professional.dce.harvard.edu/blog/7-reasons-why-change-management-strategies-fail-and-how-to-avoid-them/#What-is-Change-Management-and-Why-Do-We-Need-It"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5.png"/><Relationship Id="rId4" Type="http://schemas.openxmlformats.org/officeDocument/2006/relationships/image" Target="../media/image23.png"/><Relationship Id="rId5" Type="http://schemas.openxmlformats.org/officeDocument/2006/relationships/image" Target="../media/image2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5.png"/><Relationship Id="rId4" Type="http://schemas.openxmlformats.org/officeDocument/2006/relationships/image" Target="../media/image11.png"/><Relationship Id="rId5" Type="http://schemas.openxmlformats.org/officeDocument/2006/relationships/image" Target="../media/image6.png"/><Relationship Id="rId6"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hyperlink" Target="http://www.youtube.com/watch?v=M4BnycQlReg" TargetMode="External"/><Relationship Id="rId4" Type="http://schemas.openxmlformats.org/officeDocument/2006/relationships/image" Target="../media/image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8.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hyperlink" Target="http://www.youtube.com/watch?v=vR1af-Q7Z7U" TargetMode="External"/><Relationship Id="rId4" Type="http://schemas.openxmlformats.org/officeDocument/2006/relationships/image" Target="../media/image9.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3.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hyperlink" Target="http://www.youtube.com/watch?v=J88aaHWXeaM" TargetMode="External"/><Relationship Id="rId4" Type="http://schemas.openxmlformats.org/officeDocument/2006/relationships/image" Target="../media/image17.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hyperlink" Target="http://www.youtube.com/watch?v=0ty1eegdxOw" TargetMode="External"/><Relationship Id="rId4" Type="http://schemas.openxmlformats.org/officeDocument/2006/relationships/image" Target="../media/image10.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2.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8.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2.jpg"/></Relationships>
</file>

<file path=ppt/slides/_rels/slide35.xml.rels><?xml version="1.0" encoding="UTF-8" standalone="yes"?><Relationships xmlns="http://schemas.openxmlformats.org/package/2006/relationships"><Relationship Id="rId11" Type="http://schemas.openxmlformats.org/officeDocument/2006/relationships/hyperlink" Target="https://hr.umn.edu/supervising/news/Small-Wins-Big-Impact-Recognizing-and-Celebrating-Progress-Work" TargetMode="External"/><Relationship Id="rId10" Type="http://schemas.openxmlformats.org/officeDocument/2006/relationships/hyperlink" Target="https://situational.com/situational-leadership/" TargetMode="External"/><Relationship Id="rId12" Type="http://schemas.openxmlformats.org/officeDocument/2006/relationships/hyperlink" Target="https://www.workhuman.com/blog/how-to-celebrate-success-at-work/" TargetMode="External"/><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hyperlink" Target="https://professional.dce.harvard.edu/blog/7-reasons-why-change-management-strategies-fail-and-how-to-avoid-them/#What-is-Change-Management-and-Why-Do-We-Need-It" TargetMode="External"/><Relationship Id="rId4" Type="http://schemas.openxmlformats.org/officeDocument/2006/relationships/hyperlink" Target="https://degree.astate.edu/online-programs/undergraduate/organizational-leadership/baol/change-management-strategies-guide/" TargetMode="External"/><Relationship Id="rId9" Type="http://schemas.openxmlformats.org/officeDocument/2006/relationships/hyperlink" Target="https://www.prosci.com/methodology/adkar" TargetMode="External"/><Relationship Id="rId5" Type="http://schemas.openxmlformats.org/officeDocument/2006/relationships/hyperlink" Target="https://hr.berkeley.edu/sites/default/files/change_management_toolkit.pdf" TargetMode="External"/><Relationship Id="rId6" Type="http://schemas.openxmlformats.org/officeDocument/2006/relationships/hyperlink" Target="https://www.youtube.com/watch?v=vR1af-Q7Z7U" TargetMode="External"/><Relationship Id="rId7" Type="http://schemas.openxmlformats.org/officeDocument/2006/relationships/hyperlink" Target="https://www.youtube.com/watch?v=J88aaHWXeaM" TargetMode="External"/><Relationship Id="rId8" Type="http://schemas.openxmlformats.org/officeDocument/2006/relationships/hyperlink" Target="https://online.hbs.edu/blog/post/change-management-process"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18"/>
          <p:cNvSpPr txBox="1"/>
          <p:nvPr>
            <p:ph idx="1" type="subTitle"/>
          </p:nvPr>
        </p:nvSpPr>
        <p:spPr>
          <a:xfrm>
            <a:off x="788800" y="2511800"/>
            <a:ext cx="8865600" cy="2434500"/>
          </a:xfrm>
          <a:prstGeom prst="rect">
            <a:avLst/>
          </a:prstGeom>
          <a:noFill/>
          <a:ln>
            <a:noFill/>
          </a:ln>
        </p:spPr>
        <p:txBody>
          <a:bodyPr anchorCtr="0" anchor="ctr" bIns="45700" lIns="91425" spcFirstLastPara="1" rIns="91425" wrap="square" tIns="45700">
            <a:normAutofit/>
          </a:bodyPr>
          <a:lstStyle/>
          <a:p>
            <a:pPr indent="-251460" lvl="0" marL="342900" rtl="0" algn="ctr">
              <a:spcBef>
                <a:spcPts val="0"/>
              </a:spcBef>
              <a:spcAft>
                <a:spcPts val="0"/>
              </a:spcAft>
              <a:buSzPts val="1440"/>
              <a:buNone/>
            </a:pPr>
            <a:r>
              <a:rPr b="1" lang="en-US" sz="6000"/>
              <a:t>What changes have you led in your workplace? </a:t>
            </a:r>
            <a:endParaRPr b="1" sz="6000"/>
          </a:p>
        </p:txBody>
      </p:sp>
      <p:pic>
        <p:nvPicPr>
          <p:cNvPr id="145" name="Google Shape;145;p18"/>
          <p:cNvPicPr preferRelativeResize="0"/>
          <p:nvPr/>
        </p:nvPicPr>
        <p:blipFill>
          <a:blip r:embed="rId3">
            <a:alphaModFix/>
          </a:blip>
          <a:stretch>
            <a:fillRect/>
          </a:stretch>
        </p:blipFill>
        <p:spPr>
          <a:xfrm>
            <a:off x="788800" y="1304073"/>
            <a:ext cx="1768476" cy="12077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19"/>
          <p:cNvSpPr txBox="1"/>
          <p:nvPr>
            <p:ph type="ctrTitle"/>
          </p:nvPr>
        </p:nvSpPr>
        <p:spPr>
          <a:xfrm>
            <a:off x="1507067" y="1069659"/>
            <a:ext cx="7767000" cy="16464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accent3"/>
              </a:buClr>
              <a:buSzPts val="5400"/>
              <a:buFont typeface="Franklin Gothic"/>
              <a:buNone/>
            </a:pPr>
            <a:r>
              <a:rPr b="1" lang="en-US"/>
              <a:t>Leading Organizational Change </a:t>
            </a:r>
            <a:endParaRPr b="1"/>
          </a:p>
        </p:txBody>
      </p:sp>
      <p:sp>
        <p:nvSpPr>
          <p:cNvPr id="151" name="Google Shape;151;p19"/>
          <p:cNvSpPr txBox="1"/>
          <p:nvPr>
            <p:ph idx="1" type="subTitle"/>
          </p:nvPr>
        </p:nvSpPr>
        <p:spPr>
          <a:xfrm>
            <a:off x="1401567" y="2716058"/>
            <a:ext cx="7767000" cy="10968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SzPts val="1440"/>
              <a:buNone/>
            </a:pPr>
            <a:r>
              <a:rPr lang="en-US" sz="3200"/>
              <a:t>Dr. Wendy Kubasko / Fall 2026</a:t>
            </a:r>
            <a:endParaRPr sz="3200"/>
          </a:p>
        </p:txBody>
      </p:sp>
      <p:sp>
        <p:nvSpPr>
          <p:cNvPr id="152" name="Google Shape;152;p19"/>
          <p:cNvSpPr txBox="1"/>
          <p:nvPr/>
        </p:nvSpPr>
        <p:spPr>
          <a:xfrm>
            <a:off x="3549275" y="4286925"/>
            <a:ext cx="4051500" cy="654300"/>
          </a:xfrm>
          <a:prstGeom prst="rect">
            <a:avLst/>
          </a:prstGeom>
          <a:solidFill>
            <a:srgbClr val="0277BD"/>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400" u="sng">
                <a:solidFill>
                  <a:schemeClr val="lt1"/>
                </a:solidFill>
                <a:latin typeface="Franklin Gothic"/>
                <a:ea typeface="Franklin Gothic"/>
                <a:cs typeface="Franklin Gothic"/>
                <a:sym typeface="Franklin Gothic"/>
                <a:hlinkClick r:id="rId3">
                  <a:extLst>
                    <a:ext uri="{A12FA001-AC4F-418D-AE19-62706E023703}">
                      <ahyp:hlinkClr val="tx"/>
                    </a:ext>
                  </a:extLst>
                </a:hlinkClick>
              </a:rPr>
              <a:t>https://tinyurl.com/y2fdfthw</a:t>
            </a:r>
            <a:endParaRPr b="1" sz="2400">
              <a:solidFill>
                <a:schemeClr val="lt1"/>
              </a:solidFill>
              <a:latin typeface="Franklin Gothic"/>
              <a:ea typeface="Franklin Gothic"/>
              <a:cs typeface="Franklin Gothic"/>
              <a:sym typeface="Franklin Gothic"/>
            </a:endParaRPr>
          </a:p>
        </p:txBody>
      </p:sp>
      <p:pic>
        <p:nvPicPr>
          <p:cNvPr id="153" name="Google Shape;153;p19" title="y2fdfthw-qrLEadOrganChangeguidednotes.png"/>
          <p:cNvPicPr preferRelativeResize="0"/>
          <p:nvPr/>
        </p:nvPicPr>
        <p:blipFill>
          <a:blip r:embed="rId4">
            <a:alphaModFix/>
          </a:blip>
          <a:stretch>
            <a:fillRect/>
          </a:stretch>
        </p:blipFill>
        <p:spPr>
          <a:xfrm>
            <a:off x="584917" y="4118250"/>
            <a:ext cx="2613133" cy="261313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20"/>
          <p:cNvSpPr txBox="1"/>
          <p:nvPr>
            <p:ph idx="1" type="subTitle"/>
          </p:nvPr>
        </p:nvSpPr>
        <p:spPr>
          <a:xfrm>
            <a:off x="837750" y="2190750"/>
            <a:ext cx="9485100" cy="3075600"/>
          </a:xfrm>
          <a:prstGeom prst="rect">
            <a:avLst/>
          </a:prstGeom>
          <a:noFill/>
          <a:ln>
            <a:noFill/>
          </a:ln>
        </p:spPr>
        <p:txBody>
          <a:bodyPr anchorCtr="0" anchor="t" bIns="45700" lIns="91425" spcFirstLastPara="1" rIns="91425" wrap="square" tIns="45700">
            <a:normAutofit/>
          </a:bodyPr>
          <a:lstStyle/>
          <a:p>
            <a:pPr indent="0" lvl="0" marL="91440" rtl="0" algn="l">
              <a:spcBef>
                <a:spcPts val="0"/>
              </a:spcBef>
              <a:spcAft>
                <a:spcPts val="0"/>
              </a:spcAft>
              <a:buSzPts val="1440"/>
              <a:buNone/>
            </a:pPr>
            <a:r>
              <a:rPr lang="en-US" sz="3000">
                <a:solidFill>
                  <a:srgbClr val="162D5A"/>
                </a:solidFill>
              </a:rPr>
              <a:t>Participants will </a:t>
            </a:r>
            <a:endParaRPr sz="3000">
              <a:solidFill>
                <a:srgbClr val="162D5A"/>
              </a:solidFill>
            </a:endParaRPr>
          </a:p>
          <a:p>
            <a:pPr indent="-419100" lvl="0" marL="457200" rtl="0" algn="l">
              <a:spcBef>
                <a:spcPts val="0"/>
              </a:spcBef>
              <a:spcAft>
                <a:spcPts val="0"/>
              </a:spcAft>
              <a:buClr>
                <a:srgbClr val="162D5A"/>
              </a:buClr>
              <a:buSzPts val="3000"/>
              <a:buChar char="●"/>
            </a:pPr>
            <a:r>
              <a:rPr lang="en-US" sz="3000">
                <a:solidFill>
                  <a:srgbClr val="162D5A"/>
                </a:solidFill>
              </a:rPr>
              <a:t>evaluate change management strategies.</a:t>
            </a:r>
            <a:endParaRPr sz="3000">
              <a:solidFill>
                <a:srgbClr val="162D5A"/>
              </a:solidFill>
            </a:endParaRPr>
          </a:p>
          <a:p>
            <a:pPr indent="-419100" lvl="0" marL="457200" rtl="0" algn="l">
              <a:spcBef>
                <a:spcPts val="0"/>
              </a:spcBef>
              <a:spcAft>
                <a:spcPts val="0"/>
              </a:spcAft>
              <a:buClr>
                <a:srgbClr val="162D5A"/>
              </a:buClr>
              <a:buSzPts val="3000"/>
              <a:buChar char="●"/>
            </a:pPr>
            <a:r>
              <a:rPr lang="en-US" sz="3000">
                <a:solidFill>
                  <a:srgbClr val="162D5A"/>
                </a:solidFill>
              </a:rPr>
              <a:t>leverage their role in organizational transformation.</a:t>
            </a:r>
            <a:endParaRPr sz="3000">
              <a:solidFill>
                <a:srgbClr val="162D5A"/>
              </a:solidFill>
            </a:endParaRPr>
          </a:p>
          <a:p>
            <a:pPr indent="-419100" lvl="0" marL="457200" rtl="0" algn="l">
              <a:spcBef>
                <a:spcPts val="0"/>
              </a:spcBef>
              <a:spcAft>
                <a:spcPts val="0"/>
              </a:spcAft>
              <a:buClr>
                <a:srgbClr val="162D5A"/>
              </a:buClr>
              <a:buSzPts val="3000"/>
              <a:buChar char="●"/>
            </a:pPr>
            <a:r>
              <a:rPr lang="en-US" sz="3000">
                <a:solidFill>
                  <a:srgbClr val="162D5A"/>
                </a:solidFill>
              </a:rPr>
              <a:t>develop an action plan for leading change initiatives effectively within their workplace.</a:t>
            </a:r>
            <a:endParaRPr sz="3000">
              <a:solidFill>
                <a:srgbClr val="162D5A"/>
              </a:solidFill>
            </a:endParaRPr>
          </a:p>
        </p:txBody>
      </p:sp>
      <p:sp>
        <p:nvSpPr>
          <p:cNvPr id="159" name="Google Shape;159;p20"/>
          <p:cNvSpPr txBox="1"/>
          <p:nvPr>
            <p:ph idx="4294967295" type="title"/>
          </p:nvPr>
        </p:nvSpPr>
        <p:spPr>
          <a:xfrm>
            <a:off x="837750" y="1068275"/>
            <a:ext cx="8596800" cy="765300"/>
          </a:xfrm>
          <a:prstGeom prst="rect">
            <a:avLst/>
          </a:prstGeom>
        </p:spPr>
        <p:txBody>
          <a:bodyPr anchorCtr="0" anchor="t" bIns="45700" lIns="91425" spcFirstLastPara="1" rIns="91425" wrap="square" tIns="45700">
            <a:normAutofit/>
          </a:bodyPr>
          <a:lstStyle/>
          <a:p>
            <a:pPr indent="0" lvl="0" marL="0" rtl="0" algn="l">
              <a:spcBef>
                <a:spcPts val="0"/>
              </a:spcBef>
              <a:spcAft>
                <a:spcPts val="0"/>
              </a:spcAft>
              <a:buNone/>
            </a:pPr>
            <a:r>
              <a:rPr b="1" lang="en-US">
                <a:solidFill>
                  <a:srgbClr val="0277BD"/>
                </a:solidFill>
              </a:rPr>
              <a:t>Learning Objectives </a:t>
            </a:r>
            <a:endParaRPr b="1">
              <a:solidFill>
                <a:srgbClr val="0277BD"/>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pic>
        <p:nvPicPr>
          <p:cNvPr descr="Vector realistic 3d speech bubble, chat icon, message box (Provided by Getty Images)" id="164" name="Google Shape;164;p21"/>
          <p:cNvPicPr preferRelativeResize="0"/>
          <p:nvPr/>
        </p:nvPicPr>
        <p:blipFill>
          <a:blip r:embed="rId3">
            <a:alphaModFix/>
          </a:blip>
          <a:stretch>
            <a:fillRect/>
          </a:stretch>
        </p:blipFill>
        <p:spPr>
          <a:xfrm>
            <a:off x="6725575" y="-133322"/>
            <a:ext cx="2225700" cy="2225700"/>
          </a:xfrm>
          <a:prstGeom prst="rect">
            <a:avLst/>
          </a:prstGeom>
          <a:noFill/>
          <a:ln>
            <a:noFill/>
          </a:ln>
        </p:spPr>
      </p:pic>
      <p:sp>
        <p:nvSpPr>
          <p:cNvPr id="165" name="Google Shape;165;p21"/>
          <p:cNvSpPr txBox="1"/>
          <p:nvPr>
            <p:ph type="title"/>
          </p:nvPr>
        </p:nvSpPr>
        <p:spPr>
          <a:xfrm>
            <a:off x="706959" y="585100"/>
            <a:ext cx="8596800" cy="1320900"/>
          </a:xfrm>
          <a:prstGeom prst="rect">
            <a:avLst/>
          </a:prstGeom>
        </p:spPr>
        <p:txBody>
          <a:bodyPr anchorCtr="0" anchor="t" bIns="45700" lIns="91425" spcFirstLastPara="1" rIns="91425" wrap="square" tIns="45700">
            <a:normAutofit/>
          </a:bodyPr>
          <a:lstStyle/>
          <a:p>
            <a:pPr indent="0" lvl="0" marL="0" rtl="0" algn="l">
              <a:spcBef>
                <a:spcPts val="0"/>
              </a:spcBef>
              <a:spcAft>
                <a:spcPts val="0"/>
              </a:spcAft>
              <a:buNone/>
            </a:pPr>
            <a:r>
              <a:rPr b="1" lang="en-US">
                <a:solidFill>
                  <a:srgbClr val="0277BD"/>
                </a:solidFill>
              </a:rPr>
              <a:t>Reflecting on a Recent Change </a:t>
            </a:r>
            <a:endParaRPr b="1">
              <a:solidFill>
                <a:srgbClr val="0277BD"/>
              </a:solidFill>
            </a:endParaRPr>
          </a:p>
        </p:txBody>
      </p:sp>
      <p:sp>
        <p:nvSpPr>
          <p:cNvPr id="166" name="Google Shape;166;p21"/>
          <p:cNvSpPr txBox="1"/>
          <p:nvPr>
            <p:ph idx="1" type="body"/>
          </p:nvPr>
        </p:nvSpPr>
        <p:spPr>
          <a:xfrm>
            <a:off x="180000" y="1906000"/>
            <a:ext cx="10754400" cy="719100"/>
          </a:xfrm>
          <a:prstGeom prst="rect">
            <a:avLst/>
          </a:prstGeom>
        </p:spPr>
        <p:txBody>
          <a:bodyPr anchorCtr="0" anchor="t" bIns="45700" lIns="91425" spcFirstLastPara="1" rIns="91425" wrap="square" tIns="45700">
            <a:noAutofit/>
          </a:bodyPr>
          <a:lstStyle/>
          <a:p>
            <a:pPr indent="0" lvl="0" marL="914400" rtl="0" algn="l">
              <a:spcBef>
                <a:spcPts val="1000"/>
              </a:spcBef>
              <a:spcAft>
                <a:spcPts val="0"/>
              </a:spcAft>
              <a:buNone/>
            </a:pPr>
            <a:r>
              <a:rPr lang="en-US" sz="3000"/>
              <a:t>Consider a recent change you led or supported…</a:t>
            </a:r>
            <a:endParaRPr sz="3000"/>
          </a:p>
          <a:p>
            <a:pPr indent="0" lvl="0" marL="914400" rtl="0" algn="l">
              <a:spcBef>
                <a:spcPts val="1000"/>
              </a:spcBef>
              <a:spcAft>
                <a:spcPts val="0"/>
              </a:spcAft>
              <a:buNone/>
            </a:pPr>
            <a:r>
              <a:t/>
            </a:r>
            <a:endParaRPr sz="3000"/>
          </a:p>
          <a:p>
            <a:pPr indent="0" lvl="0" marL="914400" rtl="0" algn="l">
              <a:spcBef>
                <a:spcPts val="1000"/>
              </a:spcBef>
              <a:spcAft>
                <a:spcPts val="0"/>
              </a:spcAft>
              <a:buNone/>
            </a:pPr>
            <a:r>
              <a:t/>
            </a:r>
            <a:endParaRPr b="1" sz="3000"/>
          </a:p>
        </p:txBody>
      </p:sp>
      <p:sp>
        <p:nvSpPr>
          <p:cNvPr id="167" name="Google Shape;167;p21"/>
          <p:cNvSpPr txBox="1"/>
          <p:nvPr/>
        </p:nvSpPr>
        <p:spPr>
          <a:xfrm>
            <a:off x="1713450" y="2793825"/>
            <a:ext cx="6583800" cy="3165300"/>
          </a:xfrm>
          <a:prstGeom prst="rect">
            <a:avLst/>
          </a:prstGeom>
          <a:gradFill>
            <a:gsLst>
              <a:gs pos="0">
                <a:srgbClr val="D4E5F5"/>
              </a:gs>
              <a:gs pos="100000">
                <a:srgbClr val="70A4D5"/>
              </a:gs>
            </a:gsLst>
            <a:path path="circle">
              <a:fillToRect b="50%" l="50%" r="50%" t="50%"/>
            </a:path>
            <a:tileRect/>
          </a:gradFill>
          <a:ln>
            <a:noFill/>
          </a:ln>
        </p:spPr>
        <p:txBody>
          <a:bodyPr anchorCtr="0" anchor="ctr" bIns="91425" lIns="91425" spcFirstLastPara="1" rIns="91425" wrap="square" tIns="91425">
            <a:noAutofit/>
          </a:bodyPr>
          <a:lstStyle/>
          <a:p>
            <a:pPr indent="0" lvl="0" marL="0" rtl="0" algn="ctr">
              <a:spcBef>
                <a:spcPts val="1000"/>
              </a:spcBef>
              <a:spcAft>
                <a:spcPts val="0"/>
              </a:spcAft>
              <a:buClr>
                <a:schemeClr val="dk1"/>
              </a:buClr>
              <a:buSzPts val="1100"/>
              <a:buFont typeface="Arial"/>
              <a:buNone/>
            </a:pPr>
            <a:r>
              <a:rPr b="1" lang="en-US" sz="3000">
                <a:solidFill>
                  <a:srgbClr val="3F3F3F"/>
                </a:solidFill>
                <a:latin typeface="Franklin Gothic"/>
                <a:ea typeface="Franklin Gothic"/>
                <a:cs typeface="Franklin Gothic"/>
                <a:sym typeface="Franklin Gothic"/>
              </a:rPr>
              <a:t>What actions were effective and you would choose to do again? </a:t>
            </a:r>
            <a:endParaRPr b="1" sz="3000">
              <a:solidFill>
                <a:srgbClr val="3F3F3F"/>
              </a:solidFill>
              <a:latin typeface="Franklin Gothic"/>
              <a:ea typeface="Franklin Gothic"/>
              <a:cs typeface="Franklin Gothic"/>
              <a:sym typeface="Franklin Gothic"/>
            </a:endParaRPr>
          </a:p>
          <a:p>
            <a:pPr indent="0" lvl="0" marL="914400" rtl="0" algn="ctr">
              <a:spcBef>
                <a:spcPts val="1000"/>
              </a:spcBef>
              <a:spcAft>
                <a:spcPts val="0"/>
              </a:spcAft>
              <a:buClr>
                <a:schemeClr val="dk1"/>
              </a:buClr>
              <a:buSzPts val="1100"/>
              <a:buFont typeface="Arial"/>
              <a:buNone/>
            </a:pPr>
            <a:r>
              <a:t/>
            </a:r>
            <a:endParaRPr b="1" sz="1800">
              <a:solidFill>
                <a:srgbClr val="3F3F3F"/>
              </a:solidFill>
              <a:latin typeface="Franklin Gothic"/>
              <a:ea typeface="Franklin Gothic"/>
              <a:cs typeface="Franklin Gothic"/>
              <a:sym typeface="Franklin Gothic"/>
            </a:endParaRPr>
          </a:p>
          <a:p>
            <a:pPr indent="0" lvl="0" marL="0" rtl="0" algn="ctr">
              <a:spcBef>
                <a:spcPts val="1000"/>
              </a:spcBef>
              <a:spcAft>
                <a:spcPts val="0"/>
              </a:spcAft>
              <a:buNone/>
            </a:pPr>
            <a:r>
              <a:rPr b="1" lang="en-US" sz="3000">
                <a:solidFill>
                  <a:srgbClr val="3F3F3F"/>
                </a:solidFill>
                <a:latin typeface="Franklin Gothic"/>
                <a:ea typeface="Franklin Gothic"/>
                <a:cs typeface="Franklin Gothic"/>
                <a:sym typeface="Franklin Gothic"/>
              </a:rPr>
              <a:t>What actions would you </a:t>
            </a:r>
            <a:endParaRPr b="1" sz="3000">
              <a:solidFill>
                <a:srgbClr val="3F3F3F"/>
              </a:solidFill>
              <a:latin typeface="Franklin Gothic"/>
              <a:ea typeface="Franklin Gothic"/>
              <a:cs typeface="Franklin Gothic"/>
              <a:sym typeface="Franklin Gothic"/>
            </a:endParaRPr>
          </a:p>
          <a:p>
            <a:pPr indent="0" lvl="0" marL="0" rtl="0" algn="ctr">
              <a:spcBef>
                <a:spcPts val="1000"/>
              </a:spcBef>
              <a:spcAft>
                <a:spcPts val="0"/>
              </a:spcAft>
              <a:buClr>
                <a:schemeClr val="dk1"/>
              </a:buClr>
              <a:buSzPts val="1100"/>
              <a:buFont typeface="Arial"/>
              <a:buNone/>
            </a:pPr>
            <a:r>
              <a:rPr b="1" lang="en-US" sz="3000">
                <a:solidFill>
                  <a:srgbClr val="3F3F3F"/>
                </a:solidFill>
                <a:latin typeface="Franklin Gothic"/>
                <a:ea typeface="Franklin Gothic"/>
                <a:cs typeface="Franklin Gothic"/>
                <a:sym typeface="Franklin Gothic"/>
              </a:rPr>
              <a:t>change, tweak, or add? </a:t>
            </a:r>
            <a:endParaRPr b="1" sz="3000">
              <a:solidFill>
                <a:srgbClr val="3F3F3F"/>
              </a:solidFill>
              <a:latin typeface="Franklin Gothic"/>
              <a:ea typeface="Franklin Gothic"/>
              <a:cs typeface="Franklin Gothic"/>
              <a:sym typeface="Franklin Gothic"/>
            </a:endParaRPr>
          </a:p>
          <a:p>
            <a:pPr indent="0" lvl="0" marL="0" rtl="0" algn="l">
              <a:spcBef>
                <a:spcPts val="0"/>
              </a:spcBef>
              <a:spcAft>
                <a:spcPts val="0"/>
              </a:spcAft>
              <a:buNone/>
            </a:pPr>
            <a:r>
              <a:t/>
            </a:r>
            <a:endParaRPr sz="1800">
              <a:solidFill>
                <a:srgbClr val="3F3F3F"/>
              </a:solidFill>
              <a:latin typeface="Franklin Gothic"/>
              <a:ea typeface="Franklin Gothic"/>
              <a:cs typeface="Franklin Gothic"/>
              <a:sym typeface="Franklin Gothic"/>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22"/>
          <p:cNvSpPr txBox="1"/>
          <p:nvPr>
            <p:ph type="title"/>
          </p:nvPr>
        </p:nvSpPr>
        <p:spPr>
          <a:xfrm>
            <a:off x="677334" y="609600"/>
            <a:ext cx="8596800" cy="1320900"/>
          </a:xfrm>
          <a:prstGeom prst="rect">
            <a:avLst/>
          </a:prstGeom>
        </p:spPr>
        <p:txBody>
          <a:bodyPr anchorCtr="0" anchor="t" bIns="45700" lIns="91425" spcFirstLastPara="1" rIns="91425" wrap="square" tIns="45700">
            <a:normAutofit/>
          </a:bodyPr>
          <a:lstStyle/>
          <a:p>
            <a:pPr indent="0" lvl="0" marL="0" rtl="0" algn="l">
              <a:spcBef>
                <a:spcPts val="0"/>
              </a:spcBef>
              <a:spcAft>
                <a:spcPts val="0"/>
              </a:spcAft>
              <a:buNone/>
            </a:pPr>
            <a:r>
              <a:rPr b="1" lang="en-US">
                <a:solidFill>
                  <a:schemeClr val="accent1"/>
                </a:solidFill>
              </a:rPr>
              <a:t>What is Change Management? </a:t>
            </a:r>
            <a:endParaRPr b="1">
              <a:solidFill>
                <a:schemeClr val="accent1"/>
              </a:solidFill>
            </a:endParaRPr>
          </a:p>
        </p:txBody>
      </p:sp>
      <p:sp>
        <p:nvSpPr>
          <p:cNvPr id="173" name="Google Shape;173;p22"/>
          <p:cNvSpPr txBox="1"/>
          <p:nvPr>
            <p:ph idx="1" type="body"/>
          </p:nvPr>
        </p:nvSpPr>
        <p:spPr>
          <a:xfrm>
            <a:off x="677325" y="1930500"/>
            <a:ext cx="9008100" cy="32286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b="1" lang="en-US" sz="3000"/>
              <a:t>Harvard Division of Continuing Education defines change </a:t>
            </a:r>
            <a:r>
              <a:rPr b="1" lang="en-US" sz="3000"/>
              <a:t>management</a:t>
            </a:r>
            <a:r>
              <a:rPr b="1" lang="en-US" sz="3000"/>
              <a:t> as:</a:t>
            </a:r>
            <a:endParaRPr b="1" sz="3000"/>
          </a:p>
          <a:p>
            <a:pPr indent="0" lvl="0" marL="0" rtl="0" algn="l">
              <a:spcBef>
                <a:spcPts val="1000"/>
              </a:spcBef>
              <a:spcAft>
                <a:spcPts val="0"/>
              </a:spcAft>
              <a:buNone/>
            </a:pPr>
            <a:r>
              <a:rPr b="1" i="1" lang="en-US" sz="3200"/>
              <a:t>A</a:t>
            </a:r>
            <a:r>
              <a:rPr b="1" i="1" lang="en-US" sz="3200"/>
              <a:t> planned methodology that enables leaders to successfully guide an organization through change, while minimizing disruption and the risk of unexpected consequences.</a:t>
            </a:r>
            <a:endParaRPr b="1" i="1" sz="3200"/>
          </a:p>
        </p:txBody>
      </p:sp>
      <p:sp>
        <p:nvSpPr>
          <p:cNvPr id="174" name="Google Shape;174;p22"/>
          <p:cNvSpPr txBox="1"/>
          <p:nvPr/>
        </p:nvSpPr>
        <p:spPr>
          <a:xfrm>
            <a:off x="426250" y="5199425"/>
            <a:ext cx="9115800" cy="101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800" u="sng">
                <a:solidFill>
                  <a:schemeClr val="hlink"/>
                </a:solidFill>
                <a:latin typeface="Franklin Gothic"/>
                <a:ea typeface="Franklin Gothic"/>
                <a:cs typeface="Franklin Gothic"/>
                <a:sym typeface="Franklin Gothic"/>
                <a:hlinkClick r:id="rId3"/>
              </a:rPr>
              <a:t>https://professional.dce.harvard.edu/blog/7-reasons-why-change-management-strategies-fail-and-how-to-avoid-them/#What-is-Change-Management-and-Why-Do-We-Need-It</a:t>
            </a:r>
            <a:endParaRPr sz="1800">
              <a:solidFill>
                <a:srgbClr val="3F3F3F"/>
              </a:solidFill>
              <a:latin typeface="Franklin Gothic"/>
              <a:ea typeface="Franklin Gothic"/>
              <a:cs typeface="Franklin Gothic"/>
              <a:sym typeface="Franklin Gothic"/>
            </a:endParaRPr>
          </a:p>
          <a:p>
            <a:pPr indent="0" lvl="0" marL="0" rtl="0" algn="l">
              <a:spcBef>
                <a:spcPts val="0"/>
              </a:spcBef>
              <a:spcAft>
                <a:spcPts val="0"/>
              </a:spcAft>
              <a:buNone/>
            </a:pPr>
            <a:r>
              <a:t/>
            </a:r>
            <a:endParaRPr sz="1800">
              <a:solidFill>
                <a:srgbClr val="3F3F3F"/>
              </a:solidFill>
              <a:latin typeface="Franklin Gothic"/>
              <a:ea typeface="Franklin Gothic"/>
              <a:cs typeface="Franklin Gothic"/>
              <a:sym typeface="Franklin Gothic"/>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23"/>
          <p:cNvSpPr txBox="1"/>
          <p:nvPr>
            <p:ph type="title"/>
          </p:nvPr>
        </p:nvSpPr>
        <p:spPr>
          <a:xfrm>
            <a:off x="677325" y="229775"/>
            <a:ext cx="8596800" cy="770400"/>
          </a:xfrm>
          <a:prstGeom prst="rect">
            <a:avLst/>
          </a:prstGeom>
        </p:spPr>
        <p:txBody>
          <a:bodyPr anchorCtr="0" anchor="t" bIns="45700" lIns="91425" spcFirstLastPara="1" rIns="91425" wrap="square" tIns="45700">
            <a:normAutofit/>
          </a:bodyPr>
          <a:lstStyle/>
          <a:p>
            <a:pPr indent="0" lvl="0" marL="0" rtl="0" algn="l">
              <a:spcBef>
                <a:spcPts val="0"/>
              </a:spcBef>
              <a:spcAft>
                <a:spcPts val="0"/>
              </a:spcAft>
              <a:buNone/>
            </a:pPr>
            <a:r>
              <a:rPr b="1" lang="en-US">
                <a:solidFill>
                  <a:schemeClr val="accent1"/>
                </a:solidFill>
              </a:rPr>
              <a:t>7 Change Management Pitfalls </a:t>
            </a:r>
            <a:endParaRPr b="1">
              <a:solidFill>
                <a:schemeClr val="accent1"/>
              </a:solidFill>
            </a:endParaRPr>
          </a:p>
        </p:txBody>
      </p:sp>
      <p:sp>
        <p:nvSpPr>
          <p:cNvPr id="180" name="Google Shape;180;p23"/>
          <p:cNvSpPr txBox="1"/>
          <p:nvPr>
            <p:ph idx="1" type="body"/>
          </p:nvPr>
        </p:nvSpPr>
        <p:spPr>
          <a:xfrm>
            <a:off x="677325" y="1000178"/>
            <a:ext cx="8596800" cy="4998000"/>
          </a:xfrm>
          <a:prstGeom prst="rect">
            <a:avLst/>
          </a:prstGeom>
        </p:spPr>
        <p:txBody>
          <a:bodyPr anchorCtr="0" anchor="t" bIns="45700" lIns="91425" spcFirstLastPara="1" rIns="91425" wrap="square" tIns="45700">
            <a:noAutofit/>
          </a:bodyPr>
          <a:lstStyle/>
          <a:p>
            <a:pPr indent="-419100" lvl="0" marL="457200" rtl="0" algn="l">
              <a:lnSpc>
                <a:spcPct val="150000"/>
              </a:lnSpc>
              <a:spcBef>
                <a:spcPts val="1000"/>
              </a:spcBef>
              <a:spcAft>
                <a:spcPts val="0"/>
              </a:spcAft>
              <a:buSzPts val="3000"/>
              <a:buAutoNum type="arabicPeriod"/>
            </a:pPr>
            <a:r>
              <a:rPr b="1" lang="en-US" sz="3000"/>
              <a:t>Incomplete or Poorly Defined Change Strategy </a:t>
            </a:r>
            <a:endParaRPr b="1" sz="3000"/>
          </a:p>
          <a:p>
            <a:pPr indent="-419100" lvl="0" marL="457200" rtl="0" algn="l">
              <a:lnSpc>
                <a:spcPct val="150000"/>
              </a:lnSpc>
              <a:spcBef>
                <a:spcPts val="0"/>
              </a:spcBef>
              <a:spcAft>
                <a:spcPts val="0"/>
              </a:spcAft>
              <a:buSzPts val="3000"/>
              <a:buAutoNum type="arabicPeriod"/>
            </a:pPr>
            <a:r>
              <a:rPr b="1" lang="en-US" sz="3000"/>
              <a:t>Following a Strategy Rigidly or Inflexibly </a:t>
            </a:r>
            <a:endParaRPr b="1" sz="3000"/>
          </a:p>
          <a:p>
            <a:pPr indent="-419100" lvl="0" marL="457200" rtl="0" algn="l">
              <a:lnSpc>
                <a:spcPct val="150000"/>
              </a:lnSpc>
              <a:spcBef>
                <a:spcPts val="0"/>
              </a:spcBef>
              <a:spcAft>
                <a:spcPts val="0"/>
              </a:spcAft>
              <a:buSzPts val="3000"/>
              <a:buAutoNum type="arabicPeriod"/>
            </a:pPr>
            <a:r>
              <a:rPr b="1" lang="en-US" sz="3000"/>
              <a:t>Lack of Effective Communications </a:t>
            </a:r>
            <a:endParaRPr b="1" sz="3000"/>
          </a:p>
          <a:p>
            <a:pPr indent="-419100" lvl="0" marL="457200" rtl="0" algn="l">
              <a:lnSpc>
                <a:spcPct val="150000"/>
              </a:lnSpc>
              <a:spcBef>
                <a:spcPts val="0"/>
              </a:spcBef>
              <a:spcAft>
                <a:spcPts val="0"/>
              </a:spcAft>
              <a:buSzPts val="3000"/>
              <a:buAutoNum type="arabicPeriod"/>
            </a:pPr>
            <a:r>
              <a:rPr b="1" lang="en-US" sz="3000"/>
              <a:t>Failing to Identify and Address Resistance </a:t>
            </a:r>
            <a:endParaRPr b="1" sz="3000"/>
          </a:p>
          <a:p>
            <a:pPr indent="-419100" lvl="0" marL="457200" rtl="0" algn="l">
              <a:lnSpc>
                <a:spcPct val="150000"/>
              </a:lnSpc>
              <a:spcBef>
                <a:spcPts val="0"/>
              </a:spcBef>
              <a:spcAft>
                <a:spcPts val="0"/>
              </a:spcAft>
              <a:buSzPts val="3000"/>
              <a:buAutoNum type="arabicPeriod"/>
            </a:pPr>
            <a:r>
              <a:rPr b="1" lang="en-US" sz="3000"/>
              <a:t>Disconnect Between Strategy and Culture </a:t>
            </a:r>
            <a:endParaRPr b="1" sz="3000"/>
          </a:p>
          <a:p>
            <a:pPr indent="-419100" lvl="0" marL="457200" rtl="0" algn="l">
              <a:lnSpc>
                <a:spcPct val="150000"/>
              </a:lnSpc>
              <a:spcBef>
                <a:spcPts val="0"/>
              </a:spcBef>
              <a:spcAft>
                <a:spcPts val="0"/>
              </a:spcAft>
              <a:buSzPts val="3000"/>
              <a:buAutoNum type="arabicPeriod"/>
            </a:pPr>
            <a:r>
              <a:rPr b="1" lang="en-US" sz="3000"/>
              <a:t>Setting Unrealistic Expectations</a:t>
            </a:r>
            <a:endParaRPr b="1" sz="3000"/>
          </a:p>
          <a:p>
            <a:pPr indent="-419100" lvl="0" marL="457200" rtl="0" algn="l">
              <a:lnSpc>
                <a:spcPct val="150000"/>
              </a:lnSpc>
              <a:spcBef>
                <a:spcPts val="0"/>
              </a:spcBef>
              <a:spcAft>
                <a:spcPts val="0"/>
              </a:spcAft>
              <a:buSzPts val="3000"/>
              <a:buAutoNum type="arabicPeriod"/>
            </a:pPr>
            <a:r>
              <a:rPr b="1" lang="en-US" sz="3000"/>
              <a:t>Not Creating and/or Celebrating Small Wins</a:t>
            </a:r>
            <a:endParaRPr b="1" sz="3000"/>
          </a:p>
        </p:txBody>
      </p:sp>
      <p:sp>
        <p:nvSpPr>
          <p:cNvPr id="181" name="Google Shape;181;p23"/>
          <p:cNvSpPr txBox="1"/>
          <p:nvPr/>
        </p:nvSpPr>
        <p:spPr>
          <a:xfrm>
            <a:off x="417825" y="5845200"/>
            <a:ext cx="9115800" cy="101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800" u="sng">
                <a:solidFill>
                  <a:schemeClr val="hlink"/>
                </a:solidFill>
                <a:latin typeface="Franklin Gothic"/>
                <a:ea typeface="Franklin Gothic"/>
                <a:cs typeface="Franklin Gothic"/>
                <a:sym typeface="Franklin Gothic"/>
                <a:hlinkClick r:id="rId3"/>
              </a:rPr>
              <a:t>https://professional.dce.harvard.edu/blog/7-reasons-why-change-management-strategies-fail-and-how-to-avoid-them/#What-is-Change-Management-and-Why-Do-We-Need-It</a:t>
            </a:r>
            <a:endParaRPr sz="1800">
              <a:solidFill>
                <a:srgbClr val="3F3F3F"/>
              </a:solidFill>
              <a:latin typeface="Franklin Gothic"/>
              <a:ea typeface="Franklin Gothic"/>
              <a:cs typeface="Franklin Gothic"/>
              <a:sym typeface="Franklin Gothic"/>
            </a:endParaRPr>
          </a:p>
          <a:p>
            <a:pPr indent="0" lvl="0" marL="0" rtl="0" algn="l">
              <a:spcBef>
                <a:spcPts val="0"/>
              </a:spcBef>
              <a:spcAft>
                <a:spcPts val="0"/>
              </a:spcAft>
              <a:buNone/>
            </a:pPr>
            <a:r>
              <a:t/>
            </a:r>
            <a:endParaRPr sz="1800">
              <a:solidFill>
                <a:srgbClr val="3F3F3F"/>
              </a:solidFill>
              <a:latin typeface="Franklin Gothic"/>
              <a:ea typeface="Franklin Gothic"/>
              <a:cs typeface="Franklin Gothic"/>
              <a:sym typeface="Franklin Gothic"/>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24"/>
          <p:cNvSpPr txBox="1"/>
          <p:nvPr>
            <p:ph type="ctrTitle"/>
          </p:nvPr>
        </p:nvSpPr>
        <p:spPr>
          <a:xfrm>
            <a:off x="974900" y="2404525"/>
            <a:ext cx="8968200" cy="1646400"/>
          </a:xfrm>
          <a:prstGeom prst="rect">
            <a:avLst/>
          </a:prstGeom>
        </p:spPr>
        <p:txBody>
          <a:bodyPr anchorCtr="0" anchor="b" bIns="45700" lIns="91425" spcFirstLastPara="1" rIns="91425" wrap="square" tIns="45700">
            <a:noAutofit/>
          </a:bodyPr>
          <a:lstStyle/>
          <a:p>
            <a:pPr indent="0" lvl="0" marL="0" rtl="0" algn="ctr">
              <a:spcBef>
                <a:spcPts val="0"/>
              </a:spcBef>
              <a:spcAft>
                <a:spcPts val="0"/>
              </a:spcAft>
              <a:buNone/>
            </a:pPr>
            <a:r>
              <a:rPr lang="en-US"/>
              <a:t>Define a Change Strategy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25"/>
          <p:cNvSpPr txBox="1"/>
          <p:nvPr>
            <p:ph type="title"/>
          </p:nvPr>
        </p:nvSpPr>
        <p:spPr>
          <a:xfrm>
            <a:off x="677334" y="609600"/>
            <a:ext cx="8596800" cy="1320900"/>
          </a:xfrm>
          <a:prstGeom prst="rect">
            <a:avLst/>
          </a:prstGeom>
        </p:spPr>
        <p:txBody>
          <a:bodyPr anchorCtr="0" anchor="t" bIns="45700" lIns="91425" spcFirstLastPara="1" rIns="91425" wrap="square" tIns="45700">
            <a:normAutofit/>
          </a:bodyPr>
          <a:lstStyle/>
          <a:p>
            <a:pPr indent="0" lvl="0" marL="0" rtl="0" algn="l">
              <a:spcBef>
                <a:spcPts val="0"/>
              </a:spcBef>
              <a:spcAft>
                <a:spcPts val="0"/>
              </a:spcAft>
              <a:buNone/>
            </a:pPr>
            <a:r>
              <a:rPr lang="en-US"/>
              <a:t>Change Strategies </a:t>
            </a:r>
            <a:endParaRPr/>
          </a:p>
        </p:txBody>
      </p:sp>
      <p:pic>
        <p:nvPicPr>
          <p:cNvPr id="192" name="Google Shape;192;p25" title="Screenshot 2026-09-28 at 5.09.45 AM.png"/>
          <p:cNvPicPr preferRelativeResize="0"/>
          <p:nvPr/>
        </p:nvPicPr>
        <p:blipFill>
          <a:blip r:embed="rId3">
            <a:alphaModFix/>
          </a:blip>
          <a:stretch>
            <a:fillRect/>
          </a:stretch>
        </p:blipFill>
        <p:spPr>
          <a:xfrm>
            <a:off x="269763" y="1862538"/>
            <a:ext cx="5626882" cy="3132916"/>
          </a:xfrm>
          <a:prstGeom prst="rect">
            <a:avLst/>
          </a:prstGeom>
          <a:noFill/>
          <a:ln>
            <a:noFill/>
          </a:ln>
        </p:spPr>
      </p:pic>
      <p:pic>
        <p:nvPicPr>
          <p:cNvPr id="193" name="Google Shape;193;p25" title="Screenshot 2026-09-28 at 5.12.41 AM.png"/>
          <p:cNvPicPr preferRelativeResize="0"/>
          <p:nvPr/>
        </p:nvPicPr>
        <p:blipFill>
          <a:blip r:embed="rId4">
            <a:alphaModFix/>
          </a:blip>
          <a:stretch>
            <a:fillRect/>
          </a:stretch>
        </p:blipFill>
        <p:spPr>
          <a:xfrm>
            <a:off x="6027875" y="3942975"/>
            <a:ext cx="5861550" cy="2735390"/>
          </a:xfrm>
          <a:prstGeom prst="rect">
            <a:avLst/>
          </a:prstGeom>
          <a:noFill/>
          <a:ln>
            <a:noFill/>
          </a:ln>
        </p:spPr>
      </p:pic>
      <p:pic>
        <p:nvPicPr>
          <p:cNvPr id="194" name="Google Shape;194;p25" title="Screenshot 2026-09-28 at 5.08.47 AM.png"/>
          <p:cNvPicPr preferRelativeResize="0"/>
          <p:nvPr/>
        </p:nvPicPr>
        <p:blipFill>
          <a:blip r:embed="rId5">
            <a:alphaModFix/>
          </a:blip>
          <a:stretch>
            <a:fillRect/>
          </a:stretch>
        </p:blipFill>
        <p:spPr>
          <a:xfrm>
            <a:off x="5959925" y="373675"/>
            <a:ext cx="5997438" cy="342311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grpSp>
        <p:nvGrpSpPr>
          <p:cNvPr id="199" name="Google Shape;199;p26"/>
          <p:cNvGrpSpPr/>
          <p:nvPr/>
        </p:nvGrpSpPr>
        <p:grpSpPr>
          <a:xfrm>
            <a:off x="20374" y="-8428"/>
            <a:ext cx="12191943" cy="6897891"/>
            <a:chOff x="91300" y="31688"/>
            <a:chExt cx="12009400" cy="6794613"/>
          </a:xfrm>
        </p:grpSpPr>
        <p:pic>
          <p:nvPicPr>
            <p:cNvPr id="200" name="Google Shape;200;p26" title="Screenshot 2025-09-11 at 2.32.38 PM.png"/>
            <p:cNvPicPr preferRelativeResize="0"/>
            <p:nvPr/>
          </p:nvPicPr>
          <p:blipFill>
            <a:blip r:embed="rId3">
              <a:alphaModFix/>
            </a:blip>
            <a:stretch>
              <a:fillRect/>
            </a:stretch>
          </p:blipFill>
          <p:spPr>
            <a:xfrm>
              <a:off x="91300" y="31688"/>
              <a:ext cx="12009400" cy="6794613"/>
            </a:xfrm>
            <a:prstGeom prst="rect">
              <a:avLst/>
            </a:prstGeom>
            <a:noFill/>
            <a:ln>
              <a:noFill/>
            </a:ln>
          </p:spPr>
        </p:pic>
        <p:pic>
          <p:nvPicPr>
            <p:cNvPr id="201" name="Google Shape;201;p26"/>
            <p:cNvPicPr preferRelativeResize="0"/>
            <p:nvPr/>
          </p:nvPicPr>
          <p:blipFill>
            <a:blip r:embed="rId4">
              <a:alphaModFix/>
            </a:blip>
            <a:stretch>
              <a:fillRect/>
            </a:stretch>
          </p:blipFill>
          <p:spPr>
            <a:xfrm>
              <a:off x="3469575" y="6021375"/>
              <a:ext cx="826625" cy="752775"/>
            </a:xfrm>
            <a:prstGeom prst="rect">
              <a:avLst/>
            </a:prstGeom>
            <a:noFill/>
            <a:ln>
              <a:noFill/>
            </a:ln>
          </p:spPr>
        </p:pic>
        <p:pic>
          <p:nvPicPr>
            <p:cNvPr id="202" name="Google Shape;202;p26"/>
            <p:cNvPicPr preferRelativeResize="0"/>
            <p:nvPr/>
          </p:nvPicPr>
          <p:blipFill>
            <a:blip r:embed="rId5">
              <a:alphaModFix/>
            </a:blip>
            <a:stretch>
              <a:fillRect/>
            </a:stretch>
          </p:blipFill>
          <p:spPr>
            <a:xfrm>
              <a:off x="6758450" y="4869575"/>
              <a:ext cx="1151775" cy="1151800"/>
            </a:xfrm>
            <a:prstGeom prst="rect">
              <a:avLst/>
            </a:prstGeom>
            <a:noFill/>
            <a:ln>
              <a:noFill/>
            </a:ln>
          </p:spPr>
        </p:pic>
        <p:pic>
          <p:nvPicPr>
            <p:cNvPr id="203" name="Google Shape;203;p26"/>
            <p:cNvPicPr preferRelativeResize="0"/>
            <p:nvPr/>
          </p:nvPicPr>
          <p:blipFill>
            <a:blip r:embed="rId6">
              <a:alphaModFix/>
            </a:blip>
            <a:stretch>
              <a:fillRect/>
            </a:stretch>
          </p:blipFill>
          <p:spPr>
            <a:xfrm>
              <a:off x="10266025" y="3713075"/>
              <a:ext cx="956025" cy="956025"/>
            </a:xfrm>
            <a:prstGeom prst="rect">
              <a:avLst/>
            </a:prstGeom>
            <a:noFill/>
            <a:ln>
              <a:noFill/>
            </a:ln>
          </p:spPr>
        </p:pic>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pic>
        <p:nvPicPr>
          <p:cNvPr descr="The video provides a comprehensive overview of the ADKAR Model, a goal-oriented change management framework developed by Jeff Hiatt and championed by Prosci, which focuses on successful individual transitions to drive organizational change. &#10;&#10;ADKAR is an acronym representing five sequential milestones: Awareness, Desire, Knowledge, Ability, and Reinforcement, emphasizing that people, not organizations, must change for initiatives to succeed. &#10;&#10;The video explains the origins of the model, detailing its research-driven nature and how it compares to other change management theories like Kotter's model, while also addressing its pros and cons and providing step-by-step implementation guidance. &#10;&#10;Watch the video till the end for a complete explanation.&#10;&#10;&#10;🎓 Learn Six Sigma and Lean from Certified Experts  &#10;Get trained and certified by industry professionals: [https://www.sixsigmadsi.com]&#10;&#10;📩 Contact us: [training@sixsigmadsi.com]&#10;&#10;MEMBER LEARNING TRACK&#10;Leading a change initiative? Process Improver members get early access, members-only polls, and priority replies. Belt Accelerator adds deeper practical lessons and project breakdowns.&#10;Join the channel: https://www.youtube.com/@sixsigmadsi/join&#10;&#10;Which ADKAR stage—Awareness, Desire, Knowledge, Ability, or Reinforcement—is currently your weakest link?" id="208" name="Google Shape;208;p27" title="ADKAR Model for Effective Change Management | 5-Minute Explainer">
            <a:hlinkClick r:id="rId3"/>
          </p:cNvPr>
          <p:cNvPicPr preferRelativeResize="0"/>
          <p:nvPr/>
        </p:nvPicPr>
        <p:blipFill>
          <a:blip r:embed="rId4">
            <a:alphaModFix/>
          </a:blip>
          <a:stretch>
            <a:fillRect/>
          </a:stretch>
        </p:blipFill>
        <p:spPr>
          <a:xfrm>
            <a:off x="466325" y="630425"/>
            <a:ext cx="9510675" cy="5349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8"/>
                                        </p:tgtEl>
                                        <p:attrNameLst>
                                          <p:attrName>style.visibility</p:attrName>
                                        </p:attrNameLst>
                                      </p:cBhvr>
                                      <p:to>
                                        <p:strVal val="visible"/>
                                      </p:to>
                                    </p:set>
                                    <p:animEffect filter="fade" transition="in">
                                      <p:cBhvr>
                                        <p:cTn dur="1000"/>
                                        <p:tgtEl>
                                          <p:spTgt spid="20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28"/>
          <p:cNvSpPr txBox="1"/>
          <p:nvPr>
            <p:ph type="title"/>
          </p:nvPr>
        </p:nvSpPr>
        <p:spPr>
          <a:xfrm>
            <a:off x="677334" y="609600"/>
            <a:ext cx="8596800" cy="1320900"/>
          </a:xfrm>
          <a:prstGeom prst="rect">
            <a:avLst/>
          </a:prstGeom>
        </p:spPr>
        <p:txBody>
          <a:bodyPr anchorCtr="0" anchor="t" bIns="45700" lIns="91425" spcFirstLastPara="1" rIns="91425" wrap="square" tIns="45700">
            <a:normAutofit/>
          </a:bodyPr>
          <a:lstStyle/>
          <a:p>
            <a:pPr indent="0" lvl="0" marL="0" rtl="0" algn="l">
              <a:spcBef>
                <a:spcPts val="0"/>
              </a:spcBef>
              <a:spcAft>
                <a:spcPts val="0"/>
              </a:spcAft>
              <a:buNone/>
            </a:pPr>
            <a:r>
              <a:rPr b="1" lang="en-US">
                <a:solidFill>
                  <a:schemeClr val="accent4"/>
                </a:solidFill>
              </a:rPr>
              <a:t>Prosci’s ADKAR</a:t>
            </a:r>
            <a:endParaRPr b="1">
              <a:solidFill>
                <a:schemeClr val="accent4"/>
              </a:solidFill>
            </a:endParaRPr>
          </a:p>
        </p:txBody>
      </p:sp>
      <p:sp>
        <p:nvSpPr>
          <p:cNvPr id="214" name="Google Shape;214;p28"/>
          <p:cNvSpPr txBox="1"/>
          <p:nvPr>
            <p:ph idx="1" type="body"/>
          </p:nvPr>
        </p:nvSpPr>
        <p:spPr>
          <a:xfrm>
            <a:off x="677334" y="2160589"/>
            <a:ext cx="8596800" cy="38808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t/>
            </a:r>
            <a:endParaRPr/>
          </a:p>
        </p:txBody>
      </p:sp>
      <p:pic>
        <p:nvPicPr>
          <p:cNvPr id="215" name="Google Shape;215;p28" title="Screenshot 2026-09-28 at 5.10.16 AM.png"/>
          <p:cNvPicPr preferRelativeResize="0"/>
          <p:nvPr/>
        </p:nvPicPr>
        <p:blipFill>
          <a:blip r:embed="rId3">
            <a:alphaModFix/>
          </a:blip>
          <a:stretch>
            <a:fillRect/>
          </a:stretch>
        </p:blipFill>
        <p:spPr>
          <a:xfrm>
            <a:off x="417588" y="1404650"/>
            <a:ext cx="11019224" cy="539270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29"/>
          <p:cNvSpPr txBox="1"/>
          <p:nvPr>
            <p:ph type="title"/>
          </p:nvPr>
        </p:nvSpPr>
        <p:spPr>
          <a:xfrm>
            <a:off x="508534" y="588500"/>
            <a:ext cx="8596800" cy="1320900"/>
          </a:xfrm>
          <a:prstGeom prst="rect">
            <a:avLst/>
          </a:prstGeom>
        </p:spPr>
        <p:txBody>
          <a:bodyPr anchorCtr="0" anchor="t" bIns="45700" lIns="91425" spcFirstLastPara="1" rIns="91425" wrap="square" tIns="45700">
            <a:normAutofit/>
          </a:bodyPr>
          <a:lstStyle/>
          <a:p>
            <a:pPr indent="0" lvl="0" marL="0" rtl="0" algn="l">
              <a:spcBef>
                <a:spcPts val="0"/>
              </a:spcBef>
              <a:spcAft>
                <a:spcPts val="0"/>
              </a:spcAft>
              <a:buNone/>
            </a:pPr>
            <a:r>
              <a:rPr lang="en-US"/>
              <a:t>Consider your current organization…</a:t>
            </a:r>
            <a:endParaRPr/>
          </a:p>
        </p:txBody>
      </p:sp>
      <p:sp>
        <p:nvSpPr>
          <p:cNvPr id="221" name="Google Shape;221;p29"/>
          <p:cNvSpPr txBox="1"/>
          <p:nvPr>
            <p:ph idx="1" type="body"/>
          </p:nvPr>
        </p:nvSpPr>
        <p:spPr>
          <a:xfrm>
            <a:off x="677334" y="2160589"/>
            <a:ext cx="8596800" cy="38808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lang="en-US" sz="3600"/>
              <a:t>What change strategy will work best for your culture?</a:t>
            </a:r>
            <a:endParaRPr sz="3600"/>
          </a:p>
          <a:p>
            <a:pPr indent="0" lvl="0" marL="0" rtl="0" algn="l">
              <a:spcBef>
                <a:spcPts val="1000"/>
              </a:spcBef>
              <a:spcAft>
                <a:spcPts val="0"/>
              </a:spcAft>
              <a:buNone/>
            </a:pPr>
            <a:r>
              <a:t/>
            </a:r>
            <a:endParaRPr sz="3600"/>
          </a:p>
          <a:p>
            <a:pPr indent="0" lvl="0" marL="0" rtl="0" algn="l">
              <a:spcBef>
                <a:spcPts val="1000"/>
              </a:spcBef>
              <a:spcAft>
                <a:spcPts val="0"/>
              </a:spcAft>
              <a:buNone/>
            </a:pPr>
            <a:r>
              <a:rPr lang="en-US" sz="3600"/>
              <a:t>What change strategy best fits </a:t>
            </a:r>
            <a:endParaRPr sz="3600"/>
          </a:p>
          <a:p>
            <a:pPr indent="-457200" lvl="0" marL="457200" rtl="0" algn="l">
              <a:spcBef>
                <a:spcPts val="1000"/>
              </a:spcBef>
              <a:spcAft>
                <a:spcPts val="0"/>
              </a:spcAft>
              <a:buSzPts val="3600"/>
              <a:buChar char="►"/>
            </a:pPr>
            <a:r>
              <a:rPr lang="en-US" sz="3600"/>
              <a:t>your team?</a:t>
            </a:r>
            <a:endParaRPr sz="3600"/>
          </a:p>
          <a:p>
            <a:pPr indent="-457200" lvl="0" marL="457200" rtl="0" algn="l">
              <a:spcBef>
                <a:spcPts val="0"/>
              </a:spcBef>
              <a:spcAft>
                <a:spcPts val="0"/>
              </a:spcAft>
              <a:buSzPts val="3600"/>
              <a:buChar char="►"/>
            </a:pPr>
            <a:r>
              <a:rPr lang="en-US" sz="3600"/>
              <a:t>your leadership style? </a:t>
            </a:r>
            <a:endParaRPr sz="3600"/>
          </a:p>
        </p:txBody>
      </p:sp>
      <p:pic>
        <p:nvPicPr>
          <p:cNvPr descr="Working from home. Conference video call. (Provided by Getty Images)" id="222" name="Google Shape;222;p29"/>
          <p:cNvPicPr preferRelativeResize="0"/>
          <p:nvPr/>
        </p:nvPicPr>
        <p:blipFill>
          <a:blip r:embed="rId3">
            <a:alphaModFix/>
          </a:blip>
          <a:stretch>
            <a:fillRect/>
          </a:stretch>
        </p:blipFill>
        <p:spPr>
          <a:xfrm>
            <a:off x="9105329" y="0"/>
            <a:ext cx="3183273" cy="200820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30"/>
          <p:cNvSpPr txBox="1"/>
          <p:nvPr>
            <p:ph type="ctrTitle"/>
          </p:nvPr>
        </p:nvSpPr>
        <p:spPr>
          <a:xfrm>
            <a:off x="974900" y="2404525"/>
            <a:ext cx="8968200" cy="1646400"/>
          </a:xfrm>
          <a:prstGeom prst="rect">
            <a:avLst/>
          </a:prstGeom>
        </p:spPr>
        <p:txBody>
          <a:bodyPr anchorCtr="0" anchor="b" bIns="45700" lIns="91425" spcFirstLastPara="1" rIns="91425" wrap="square" tIns="45700">
            <a:noAutofit/>
          </a:bodyPr>
          <a:lstStyle/>
          <a:p>
            <a:pPr indent="0" lvl="0" marL="0" rtl="0" algn="ctr">
              <a:spcBef>
                <a:spcPts val="0"/>
              </a:spcBef>
              <a:spcAft>
                <a:spcPts val="0"/>
              </a:spcAft>
              <a:buNone/>
            </a:pPr>
            <a:r>
              <a:rPr b="1" lang="en-US"/>
              <a:t>Revisit and Revise the Change Plan Regularly</a:t>
            </a:r>
            <a:r>
              <a:rPr lang="en-US"/>
              <a:t>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grpSp>
        <p:nvGrpSpPr>
          <p:cNvPr id="232" name="Google Shape;232;p31"/>
          <p:cNvGrpSpPr/>
          <p:nvPr/>
        </p:nvGrpSpPr>
        <p:grpSpPr>
          <a:xfrm>
            <a:off x="2142139" y="625000"/>
            <a:ext cx="6848160" cy="5607578"/>
            <a:chOff x="2142139" y="625000"/>
            <a:chExt cx="6848160" cy="5607578"/>
          </a:xfrm>
        </p:grpSpPr>
        <p:grpSp>
          <p:nvGrpSpPr>
            <p:cNvPr id="233" name="Google Shape;233;p31"/>
            <p:cNvGrpSpPr/>
            <p:nvPr/>
          </p:nvGrpSpPr>
          <p:grpSpPr>
            <a:xfrm>
              <a:off x="2142139" y="625000"/>
              <a:ext cx="6848160" cy="5607578"/>
              <a:chOff x="1400175" y="1220787"/>
              <a:chExt cx="4473583" cy="4476750"/>
            </a:xfrm>
          </p:grpSpPr>
          <p:sp>
            <p:nvSpPr>
              <p:cNvPr id="234" name="Google Shape;234;p31"/>
              <p:cNvSpPr/>
              <p:nvPr/>
            </p:nvSpPr>
            <p:spPr>
              <a:xfrm>
                <a:off x="1400175" y="3135312"/>
                <a:ext cx="2132011" cy="2562226"/>
              </a:xfrm>
              <a:custGeom>
                <a:rect b="b" l="l" r="r" t="t"/>
                <a:pathLst>
                  <a:path extrusionOk="0" h="574" w="478">
                    <a:moveTo>
                      <a:pt x="477" y="574"/>
                    </a:moveTo>
                    <a:cubicBezTo>
                      <a:pt x="395" y="435"/>
                      <a:pt x="395" y="435"/>
                      <a:pt x="395" y="435"/>
                    </a:cubicBezTo>
                    <a:cubicBezTo>
                      <a:pt x="478" y="294"/>
                      <a:pt x="478" y="294"/>
                      <a:pt x="478" y="294"/>
                    </a:cubicBezTo>
                    <a:cubicBezTo>
                      <a:pt x="370" y="282"/>
                      <a:pt x="284" y="193"/>
                      <a:pt x="279" y="82"/>
                    </a:cubicBezTo>
                    <a:cubicBezTo>
                      <a:pt x="139" y="0"/>
                      <a:pt x="139" y="0"/>
                      <a:pt x="139" y="0"/>
                    </a:cubicBezTo>
                    <a:cubicBezTo>
                      <a:pt x="0" y="82"/>
                      <a:pt x="0" y="82"/>
                      <a:pt x="0" y="82"/>
                    </a:cubicBezTo>
                    <a:cubicBezTo>
                      <a:pt x="5" y="346"/>
                      <a:pt x="215" y="561"/>
                      <a:pt x="477" y="574"/>
                    </a:cubicBezTo>
                    <a:close/>
                  </a:path>
                </a:pathLst>
              </a:custGeom>
              <a:solidFill>
                <a:srgbClr val="CC1016">
                  <a:alpha val="7176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900"/>
                  <a:buFont typeface="Calibri"/>
                  <a:buNone/>
                </a:pPr>
                <a:r>
                  <a:t/>
                </a:r>
                <a:endParaRPr b="0" i="0" sz="1900" u="none" cap="none" strike="noStrike">
                  <a:solidFill>
                    <a:schemeClr val="dk1"/>
                  </a:solidFill>
                  <a:latin typeface="Calibri"/>
                  <a:ea typeface="Calibri"/>
                  <a:cs typeface="Calibri"/>
                  <a:sym typeface="Calibri"/>
                </a:endParaRPr>
              </a:p>
            </p:txBody>
          </p:sp>
          <p:sp>
            <p:nvSpPr>
              <p:cNvPr id="235" name="Google Shape;235;p31"/>
              <p:cNvSpPr/>
              <p:nvPr/>
            </p:nvSpPr>
            <p:spPr>
              <a:xfrm>
                <a:off x="3314700" y="3563937"/>
                <a:ext cx="2559050" cy="2133600"/>
              </a:xfrm>
              <a:custGeom>
                <a:rect b="b" l="l" r="r" t="t"/>
                <a:pathLst>
                  <a:path extrusionOk="0" h="478" w="574">
                    <a:moveTo>
                      <a:pt x="0" y="339"/>
                    </a:moveTo>
                    <a:cubicBezTo>
                      <a:pt x="82" y="478"/>
                      <a:pt x="82" y="478"/>
                      <a:pt x="82" y="478"/>
                    </a:cubicBezTo>
                    <a:cubicBezTo>
                      <a:pt x="346" y="474"/>
                      <a:pt x="561" y="263"/>
                      <a:pt x="574" y="1"/>
                    </a:cubicBezTo>
                    <a:cubicBezTo>
                      <a:pt x="435" y="83"/>
                      <a:pt x="435" y="83"/>
                      <a:pt x="435" y="83"/>
                    </a:cubicBezTo>
                    <a:cubicBezTo>
                      <a:pt x="294" y="0"/>
                      <a:pt x="294" y="0"/>
                      <a:pt x="294" y="0"/>
                    </a:cubicBezTo>
                    <a:cubicBezTo>
                      <a:pt x="282" y="109"/>
                      <a:pt x="192" y="194"/>
                      <a:pt x="82" y="199"/>
                    </a:cubicBezTo>
                    <a:lnTo>
                      <a:pt x="0" y="339"/>
                    </a:lnTo>
                    <a:close/>
                  </a:path>
                </a:pathLst>
              </a:custGeom>
              <a:solidFill>
                <a:srgbClr val="33ACFF">
                  <a:alpha val="69800"/>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900"/>
                  <a:buFont typeface="Calibri"/>
                  <a:buNone/>
                </a:pPr>
                <a:r>
                  <a:t/>
                </a:r>
                <a:endParaRPr b="0" i="0" sz="1900" u="none" cap="none" strike="noStrike">
                  <a:solidFill>
                    <a:schemeClr val="dk1"/>
                  </a:solidFill>
                  <a:latin typeface="Calibri"/>
                  <a:ea typeface="Calibri"/>
                  <a:cs typeface="Calibri"/>
                  <a:sym typeface="Calibri"/>
                </a:endParaRPr>
              </a:p>
            </p:txBody>
          </p:sp>
          <p:sp>
            <p:nvSpPr>
              <p:cNvPr id="236" name="Google Shape;236;p31"/>
              <p:cNvSpPr/>
              <p:nvPr/>
            </p:nvSpPr>
            <p:spPr>
              <a:xfrm>
                <a:off x="3741735" y="1223968"/>
                <a:ext cx="2132022" cy="2562241"/>
              </a:xfrm>
              <a:custGeom>
                <a:rect b="b" l="l" r="r" t="t"/>
                <a:pathLst>
                  <a:path extrusionOk="0" h="573" w="478">
                    <a:moveTo>
                      <a:pt x="478" y="491"/>
                    </a:moveTo>
                    <a:cubicBezTo>
                      <a:pt x="473" y="227"/>
                      <a:pt x="263" y="12"/>
                      <a:pt x="1" y="0"/>
                    </a:cubicBezTo>
                    <a:cubicBezTo>
                      <a:pt x="83" y="138"/>
                      <a:pt x="83" y="138"/>
                      <a:pt x="83" y="138"/>
                    </a:cubicBezTo>
                    <a:cubicBezTo>
                      <a:pt x="0" y="279"/>
                      <a:pt x="0" y="279"/>
                      <a:pt x="0" y="279"/>
                    </a:cubicBezTo>
                    <a:cubicBezTo>
                      <a:pt x="108" y="291"/>
                      <a:pt x="194" y="381"/>
                      <a:pt x="199" y="491"/>
                    </a:cubicBezTo>
                    <a:cubicBezTo>
                      <a:pt x="339" y="573"/>
                      <a:pt x="339" y="573"/>
                      <a:pt x="339" y="573"/>
                    </a:cubicBezTo>
                    <a:lnTo>
                      <a:pt x="478" y="491"/>
                    </a:lnTo>
                    <a:close/>
                  </a:path>
                </a:pathLst>
              </a:custGeom>
              <a:solidFill>
                <a:srgbClr val="EA9999"/>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900"/>
                  <a:buFont typeface="Calibri"/>
                  <a:buNone/>
                </a:pPr>
                <a:r>
                  <a:t/>
                </a:r>
                <a:endParaRPr b="0" i="0" sz="1900" u="none" cap="none" strike="noStrike">
                  <a:solidFill>
                    <a:schemeClr val="dk1"/>
                  </a:solidFill>
                  <a:latin typeface="Calibri"/>
                  <a:ea typeface="Calibri"/>
                  <a:cs typeface="Calibri"/>
                  <a:sym typeface="Calibri"/>
                </a:endParaRPr>
              </a:p>
            </p:txBody>
          </p:sp>
          <p:sp>
            <p:nvSpPr>
              <p:cNvPr id="237" name="Google Shape;237;p31"/>
              <p:cNvSpPr/>
              <p:nvPr/>
            </p:nvSpPr>
            <p:spPr>
              <a:xfrm>
                <a:off x="1400175" y="1220787"/>
                <a:ext cx="2560637" cy="2133600"/>
              </a:xfrm>
              <a:custGeom>
                <a:rect b="b" l="l" r="r" t="t"/>
                <a:pathLst>
                  <a:path extrusionOk="0" h="478" w="574">
                    <a:moveTo>
                      <a:pt x="574" y="139"/>
                    </a:moveTo>
                    <a:cubicBezTo>
                      <a:pt x="492" y="0"/>
                      <a:pt x="492" y="0"/>
                      <a:pt x="492" y="0"/>
                    </a:cubicBezTo>
                    <a:cubicBezTo>
                      <a:pt x="228" y="5"/>
                      <a:pt x="13" y="215"/>
                      <a:pt x="0" y="477"/>
                    </a:cubicBezTo>
                    <a:cubicBezTo>
                      <a:pt x="139" y="395"/>
                      <a:pt x="139" y="395"/>
                      <a:pt x="139" y="395"/>
                    </a:cubicBezTo>
                    <a:cubicBezTo>
                      <a:pt x="280" y="478"/>
                      <a:pt x="280" y="478"/>
                      <a:pt x="280" y="478"/>
                    </a:cubicBezTo>
                    <a:cubicBezTo>
                      <a:pt x="292" y="370"/>
                      <a:pt x="382" y="284"/>
                      <a:pt x="492" y="279"/>
                    </a:cubicBezTo>
                    <a:lnTo>
                      <a:pt x="574" y="139"/>
                    </a:lnTo>
                    <a:close/>
                  </a:path>
                </a:pathLst>
              </a:custGeom>
              <a:solidFill>
                <a:srgbClr val="0277BD"/>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900"/>
                  <a:buFont typeface="Calibri"/>
                  <a:buNone/>
                </a:pPr>
                <a:r>
                  <a:t/>
                </a:r>
                <a:endParaRPr b="0" i="0" sz="1900" u="none" cap="none" strike="noStrike">
                  <a:solidFill>
                    <a:schemeClr val="dk1"/>
                  </a:solidFill>
                  <a:latin typeface="Calibri"/>
                  <a:ea typeface="Calibri"/>
                  <a:cs typeface="Calibri"/>
                  <a:sym typeface="Calibri"/>
                </a:endParaRPr>
              </a:p>
            </p:txBody>
          </p:sp>
        </p:grpSp>
        <p:sp>
          <p:nvSpPr>
            <p:cNvPr id="238" name="Google Shape;238;p31"/>
            <p:cNvSpPr txBox="1"/>
            <p:nvPr/>
          </p:nvSpPr>
          <p:spPr>
            <a:xfrm>
              <a:off x="6654733" y="1679802"/>
              <a:ext cx="1778100" cy="918300"/>
            </a:xfrm>
            <a:prstGeom prst="rect">
              <a:avLst/>
            </a:prstGeom>
            <a:noFill/>
            <a:ln>
              <a:noFill/>
            </a:ln>
          </p:spPr>
          <p:txBody>
            <a:bodyPr anchorCtr="0" anchor="t" bIns="121900" lIns="121900" spcFirstLastPara="1" rIns="121900" wrap="square" tIns="121900">
              <a:noAutofit/>
            </a:bodyPr>
            <a:lstStyle/>
            <a:p>
              <a:pPr indent="0" lvl="0" marL="0" rtl="0" algn="ctr">
                <a:spcBef>
                  <a:spcPts val="0"/>
                </a:spcBef>
                <a:spcAft>
                  <a:spcPts val="0"/>
                </a:spcAft>
                <a:buNone/>
              </a:pPr>
              <a:r>
                <a:rPr b="1" lang="en-US" sz="4000">
                  <a:latin typeface="Droid Serif"/>
                  <a:ea typeface="Droid Serif"/>
                  <a:cs typeface="Droid Serif"/>
                  <a:sym typeface="Droid Serif"/>
                </a:rPr>
                <a:t>Plan</a:t>
              </a:r>
              <a:endParaRPr b="1" sz="4000">
                <a:latin typeface="Droid Serif"/>
                <a:ea typeface="Droid Serif"/>
                <a:cs typeface="Droid Serif"/>
                <a:sym typeface="Droid Serif"/>
              </a:endParaRPr>
            </a:p>
          </p:txBody>
        </p:sp>
        <p:sp>
          <p:nvSpPr>
            <p:cNvPr id="239" name="Google Shape;239;p31"/>
            <p:cNvSpPr txBox="1"/>
            <p:nvPr/>
          </p:nvSpPr>
          <p:spPr>
            <a:xfrm>
              <a:off x="6272410" y="4553830"/>
              <a:ext cx="1778100" cy="918300"/>
            </a:xfrm>
            <a:prstGeom prst="rect">
              <a:avLst/>
            </a:prstGeom>
            <a:noFill/>
            <a:ln>
              <a:noFill/>
            </a:ln>
          </p:spPr>
          <p:txBody>
            <a:bodyPr anchorCtr="0" anchor="t" bIns="121900" lIns="121900" spcFirstLastPara="1" rIns="121900" wrap="square" tIns="121900">
              <a:noAutofit/>
            </a:bodyPr>
            <a:lstStyle/>
            <a:p>
              <a:pPr indent="0" lvl="0" marL="0" rtl="0" algn="ctr">
                <a:spcBef>
                  <a:spcPts val="0"/>
                </a:spcBef>
                <a:spcAft>
                  <a:spcPts val="0"/>
                </a:spcAft>
                <a:buNone/>
              </a:pPr>
              <a:r>
                <a:rPr b="1" lang="en-US" sz="4000">
                  <a:latin typeface="Droid Serif"/>
                  <a:ea typeface="Droid Serif"/>
                  <a:cs typeface="Droid Serif"/>
                  <a:sym typeface="Droid Serif"/>
                </a:rPr>
                <a:t>Do</a:t>
              </a:r>
              <a:endParaRPr b="1" sz="4000">
                <a:latin typeface="Droid Serif"/>
                <a:ea typeface="Droid Serif"/>
                <a:cs typeface="Droid Serif"/>
                <a:sym typeface="Droid Serif"/>
              </a:endParaRPr>
            </a:p>
          </p:txBody>
        </p:sp>
        <p:sp>
          <p:nvSpPr>
            <p:cNvPr id="240" name="Google Shape;240;p31"/>
            <p:cNvSpPr txBox="1"/>
            <p:nvPr/>
          </p:nvSpPr>
          <p:spPr>
            <a:xfrm>
              <a:off x="2449705" y="4271070"/>
              <a:ext cx="2533800" cy="918300"/>
            </a:xfrm>
            <a:prstGeom prst="rect">
              <a:avLst/>
            </a:prstGeom>
            <a:noFill/>
            <a:ln>
              <a:noFill/>
            </a:ln>
          </p:spPr>
          <p:txBody>
            <a:bodyPr anchorCtr="0" anchor="t" bIns="121900" lIns="121900" spcFirstLastPara="1" rIns="121900" wrap="square" tIns="121900">
              <a:noAutofit/>
            </a:bodyPr>
            <a:lstStyle/>
            <a:p>
              <a:pPr indent="0" lvl="0" marL="0" rtl="0" algn="ctr">
                <a:spcBef>
                  <a:spcPts val="0"/>
                </a:spcBef>
                <a:spcAft>
                  <a:spcPts val="0"/>
                </a:spcAft>
                <a:buNone/>
              </a:pPr>
              <a:r>
                <a:rPr b="1" lang="en-US" sz="4000">
                  <a:latin typeface="Droid Serif"/>
                  <a:ea typeface="Droid Serif"/>
                  <a:cs typeface="Droid Serif"/>
                  <a:sym typeface="Droid Serif"/>
                </a:rPr>
                <a:t>Check</a:t>
              </a:r>
              <a:endParaRPr b="1" sz="4000">
                <a:latin typeface="Droid Serif"/>
                <a:ea typeface="Droid Serif"/>
                <a:cs typeface="Droid Serif"/>
                <a:sym typeface="Droid Serif"/>
              </a:endParaRPr>
            </a:p>
          </p:txBody>
        </p:sp>
        <p:sp>
          <p:nvSpPr>
            <p:cNvPr id="241" name="Google Shape;241;p31"/>
            <p:cNvSpPr txBox="1"/>
            <p:nvPr/>
          </p:nvSpPr>
          <p:spPr>
            <a:xfrm>
              <a:off x="2999091" y="1554738"/>
              <a:ext cx="1778100" cy="918300"/>
            </a:xfrm>
            <a:prstGeom prst="rect">
              <a:avLst/>
            </a:prstGeom>
            <a:noFill/>
            <a:ln>
              <a:noFill/>
            </a:ln>
          </p:spPr>
          <p:txBody>
            <a:bodyPr anchorCtr="0" anchor="t" bIns="121900" lIns="121900" spcFirstLastPara="1" rIns="121900" wrap="square" tIns="121900">
              <a:noAutofit/>
            </a:bodyPr>
            <a:lstStyle/>
            <a:p>
              <a:pPr indent="0" lvl="0" marL="0" rtl="0" algn="ctr">
                <a:spcBef>
                  <a:spcPts val="0"/>
                </a:spcBef>
                <a:spcAft>
                  <a:spcPts val="0"/>
                </a:spcAft>
                <a:buNone/>
              </a:pPr>
              <a:r>
                <a:rPr b="1" lang="en-US" sz="4000">
                  <a:latin typeface="Droid Serif"/>
                  <a:ea typeface="Droid Serif"/>
                  <a:cs typeface="Droid Serif"/>
                  <a:sym typeface="Droid Serif"/>
                </a:rPr>
                <a:t>Act </a:t>
              </a:r>
              <a:endParaRPr b="1" sz="4000">
                <a:latin typeface="Droid Serif"/>
                <a:ea typeface="Droid Serif"/>
                <a:cs typeface="Droid Serif"/>
                <a:sym typeface="Droid Serif"/>
              </a:endParaRPr>
            </a:p>
          </p:txBody>
        </p:sp>
      </p:grpSp>
      <p:sp>
        <p:nvSpPr>
          <p:cNvPr id="242" name="Google Shape;242;p31"/>
          <p:cNvSpPr txBox="1"/>
          <p:nvPr/>
        </p:nvSpPr>
        <p:spPr>
          <a:xfrm>
            <a:off x="300975" y="236475"/>
            <a:ext cx="30000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3600">
                <a:solidFill>
                  <a:schemeClr val="accent3"/>
                </a:solidFill>
                <a:latin typeface="Franklin Gothic"/>
                <a:ea typeface="Franklin Gothic"/>
                <a:cs typeface="Franklin Gothic"/>
                <a:sym typeface="Franklin Gothic"/>
              </a:rPr>
              <a:t>Deming’s Circle</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32"/>
          <p:cNvSpPr txBox="1"/>
          <p:nvPr>
            <p:ph type="title"/>
          </p:nvPr>
        </p:nvSpPr>
        <p:spPr>
          <a:xfrm>
            <a:off x="677334" y="609600"/>
            <a:ext cx="8596800" cy="1320900"/>
          </a:xfrm>
          <a:prstGeom prst="rect">
            <a:avLst/>
          </a:prstGeom>
        </p:spPr>
        <p:txBody>
          <a:bodyPr anchorCtr="0" anchor="t" bIns="45700" lIns="91425" spcFirstLastPara="1" rIns="91425" wrap="square" tIns="45700">
            <a:normAutofit/>
          </a:bodyPr>
          <a:lstStyle/>
          <a:p>
            <a:pPr indent="0" lvl="0" marL="0" rtl="0" algn="l">
              <a:spcBef>
                <a:spcPts val="0"/>
              </a:spcBef>
              <a:spcAft>
                <a:spcPts val="0"/>
              </a:spcAft>
              <a:buNone/>
            </a:pPr>
            <a:r>
              <a:rPr b="1" lang="en-US"/>
              <a:t>Time to Reflect</a:t>
            </a:r>
            <a:endParaRPr b="1"/>
          </a:p>
        </p:txBody>
      </p:sp>
      <p:sp>
        <p:nvSpPr>
          <p:cNvPr id="248" name="Google Shape;248;p32"/>
          <p:cNvSpPr txBox="1"/>
          <p:nvPr>
            <p:ph idx="1" type="body"/>
          </p:nvPr>
        </p:nvSpPr>
        <p:spPr>
          <a:xfrm>
            <a:off x="1237575" y="2561525"/>
            <a:ext cx="7476300" cy="3060000"/>
          </a:xfrm>
          <a:prstGeom prst="rect">
            <a:avLst/>
          </a:prstGeom>
          <a:gradFill>
            <a:gsLst>
              <a:gs pos="0">
                <a:srgbClr val="D4E5F5"/>
              </a:gs>
              <a:gs pos="100000">
                <a:srgbClr val="70A4D5"/>
              </a:gs>
            </a:gsLst>
            <a:path path="circle">
              <a:fillToRect b="50%" l="50%" r="50%" t="50%"/>
            </a:path>
            <a:tileRect/>
          </a:gradFill>
        </p:spPr>
        <p:txBody>
          <a:bodyPr anchorCtr="0" anchor="t" bIns="45700" lIns="91425" spcFirstLastPara="1" rIns="91425" wrap="square" tIns="45700">
            <a:normAutofit/>
          </a:bodyPr>
          <a:lstStyle/>
          <a:p>
            <a:pPr indent="0" lvl="0" marL="0" rtl="0" algn="ctr">
              <a:spcBef>
                <a:spcPts val="1000"/>
              </a:spcBef>
              <a:spcAft>
                <a:spcPts val="0"/>
              </a:spcAft>
              <a:buNone/>
            </a:pPr>
            <a:r>
              <a:rPr b="1" lang="en-US" sz="3000"/>
              <a:t>How do you plan to gather feedback on changes in your organization?</a:t>
            </a:r>
            <a:endParaRPr b="1" sz="3000"/>
          </a:p>
          <a:p>
            <a:pPr indent="0" lvl="0" marL="0" rtl="0" algn="ctr">
              <a:spcBef>
                <a:spcPts val="1000"/>
              </a:spcBef>
              <a:spcAft>
                <a:spcPts val="0"/>
              </a:spcAft>
              <a:buNone/>
            </a:pPr>
            <a:r>
              <a:t/>
            </a:r>
            <a:endParaRPr b="1" sz="3000"/>
          </a:p>
          <a:p>
            <a:pPr indent="0" lvl="0" marL="0" rtl="0" algn="ctr">
              <a:spcBef>
                <a:spcPts val="1000"/>
              </a:spcBef>
              <a:spcAft>
                <a:spcPts val="0"/>
              </a:spcAft>
              <a:buNone/>
            </a:pPr>
            <a:r>
              <a:rPr b="1" lang="en-US" sz="3000"/>
              <a:t>How does your team know that you used their input in revising the change plan?</a:t>
            </a:r>
            <a:endParaRPr b="1" sz="3000"/>
          </a:p>
        </p:txBody>
      </p:sp>
      <p:pic>
        <p:nvPicPr>
          <p:cNvPr descr="Content writing icon / vector graphics (Provided by Getty Images)" id="249" name="Google Shape;249;p32"/>
          <p:cNvPicPr preferRelativeResize="0"/>
          <p:nvPr/>
        </p:nvPicPr>
        <p:blipFill>
          <a:blip r:embed="rId3">
            <a:alphaModFix/>
          </a:blip>
          <a:stretch>
            <a:fillRect/>
          </a:stretch>
        </p:blipFill>
        <p:spPr>
          <a:xfrm>
            <a:off x="7152550" y="152475"/>
            <a:ext cx="2235151" cy="223515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33"/>
          <p:cNvSpPr txBox="1"/>
          <p:nvPr>
            <p:ph type="ctrTitle"/>
          </p:nvPr>
        </p:nvSpPr>
        <p:spPr>
          <a:xfrm>
            <a:off x="974900" y="2404525"/>
            <a:ext cx="8968200" cy="1646400"/>
          </a:xfrm>
          <a:prstGeom prst="rect">
            <a:avLst/>
          </a:prstGeom>
        </p:spPr>
        <p:txBody>
          <a:bodyPr anchorCtr="0" anchor="b" bIns="45700" lIns="91425" spcFirstLastPara="1" rIns="91425" wrap="square" tIns="45700">
            <a:noAutofit/>
          </a:bodyPr>
          <a:lstStyle/>
          <a:p>
            <a:pPr indent="0" lvl="0" marL="0" rtl="0" algn="ctr">
              <a:spcBef>
                <a:spcPts val="0"/>
              </a:spcBef>
              <a:spcAft>
                <a:spcPts val="0"/>
              </a:spcAft>
              <a:buNone/>
            </a:pPr>
            <a:r>
              <a:rPr b="1" lang="en-US"/>
              <a:t>Dealing</a:t>
            </a:r>
            <a:r>
              <a:rPr b="1" lang="en-US"/>
              <a:t> with Resistance </a:t>
            </a:r>
            <a:endParaRPr b="1"/>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pic>
        <p:nvPicPr>
          <p:cNvPr descr="To affect change inside an organization we must remember why people resist change. People don't fear change, people like comfort. The status quo is more comfortable than the unknown.&#10;&#10;Video from Google, October 2024, in conversation with Engineering Manager Alex J. Rushin&#10;&#10;+ + +&#10;&#10;Simon is an unshakable optimist. He believes in a bright future and our ability to build it together. &#10;&#10;Described as “a visionary thinker with a rare intellect,” Simon has devoted his professional life to help advance a vision of the world that does not yet exist; a world in which the vast majority of people wake up every single morning inspired, feel safe wherever they are and end the day fulfilled by the work that they do.&#10;&#10;Simon is the author of multiple best-selling books including Start With Why, Leaders Eat Last, Together is Better, and The Infinite Game.&#10;&#10;+ + +&#10;&#10;Website: http://simonsinek.com/&#10;Live Online Classes: https://simonsinek.com/classes/&#10;Podcast: http://apple.co/simonsinek&#10;Instagram: https://instagram.com/simonsinek/&#10;Linkedin: https://linkedin.com/in/simonsinek/&#10;Twitter: https://twitter.com/simonsinek&#10;Facebook: https://www.facebook.com/simonsinek&#10;&#10;Simon’s books:&#10;The Infinite Game: https://simonsinek.com/books/the-infinite-game/&#10;Start With Why: https://simonsinek.com/books/start-with-why/&#10;Find Your Why: https://simonsinek.com/books/find-your-why/&#10;Leaders Eat Last: https://simonsinek.com/books/leaders-eat-last/&#10;Together is Better: https://simonsinek.com/books/together-is-better/&#10;&#10;+ + +&#10;&#10;#SimonSinek" id="259" name="Google Shape;259;p34" title="The Truth About CHANGE | Simon Sinek">
            <a:hlinkClick r:id="rId3"/>
          </p:cNvPr>
          <p:cNvPicPr preferRelativeResize="0"/>
          <p:nvPr/>
        </p:nvPicPr>
        <p:blipFill>
          <a:blip r:embed="rId4">
            <a:alphaModFix/>
          </a:blip>
          <a:stretch>
            <a:fillRect/>
          </a:stretch>
        </p:blipFill>
        <p:spPr>
          <a:xfrm>
            <a:off x="653150" y="367400"/>
            <a:ext cx="10885700" cy="6123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9"/>
                                        </p:tgtEl>
                                        <p:attrNameLst>
                                          <p:attrName>style.visibility</p:attrName>
                                        </p:attrNameLst>
                                      </p:cBhvr>
                                      <p:to>
                                        <p:strVal val="visible"/>
                                      </p:to>
                                    </p:set>
                                    <p:animEffect filter="fade" transition="in">
                                      <p:cBhvr>
                                        <p:cTn dur="1000"/>
                                        <p:tgtEl>
                                          <p:spTgt spid="25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35"/>
          <p:cNvSpPr txBox="1"/>
          <p:nvPr>
            <p:ph type="title"/>
          </p:nvPr>
        </p:nvSpPr>
        <p:spPr>
          <a:xfrm>
            <a:off x="677325" y="609600"/>
            <a:ext cx="8596800" cy="728100"/>
          </a:xfrm>
          <a:prstGeom prst="rect">
            <a:avLst/>
          </a:prstGeom>
        </p:spPr>
        <p:txBody>
          <a:bodyPr anchorCtr="0" anchor="t" bIns="45700" lIns="91425" spcFirstLastPara="1" rIns="91425" wrap="square" tIns="45700">
            <a:normAutofit/>
          </a:bodyPr>
          <a:lstStyle/>
          <a:p>
            <a:pPr indent="0" lvl="0" marL="0" rtl="0" algn="l">
              <a:spcBef>
                <a:spcPts val="0"/>
              </a:spcBef>
              <a:spcAft>
                <a:spcPts val="0"/>
              </a:spcAft>
              <a:buNone/>
            </a:pPr>
            <a:r>
              <a:rPr b="1" lang="en-US">
                <a:solidFill>
                  <a:schemeClr val="accent1"/>
                </a:solidFill>
              </a:rPr>
              <a:t>Quick Poll </a:t>
            </a:r>
            <a:endParaRPr b="1">
              <a:solidFill>
                <a:schemeClr val="accent1"/>
              </a:solidFill>
            </a:endParaRPr>
          </a:p>
        </p:txBody>
      </p:sp>
      <p:sp>
        <p:nvSpPr>
          <p:cNvPr id="265" name="Google Shape;265;p35"/>
          <p:cNvSpPr txBox="1"/>
          <p:nvPr>
            <p:ph idx="1" type="body"/>
          </p:nvPr>
        </p:nvSpPr>
        <p:spPr>
          <a:xfrm>
            <a:off x="677325" y="1930500"/>
            <a:ext cx="8596800" cy="3123000"/>
          </a:xfrm>
          <a:prstGeom prst="rect">
            <a:avLst/>
          </a:prstGeom>
          <a:gradFill>
            <a:gsLst>
              <a:gs pos="0">
                <a:srgbClr val="D4E5F5"/>
              </a:gs>
              <a:gs pos="100000">
                <a:srgbClr val="70A4D5"/>
              </a:gs>
            </a:gsLst>
            <a:path path="circle">
              <a:fillToRect b="50%" l="50%" r="50%" t="50%"/>
            </a:path>
            <a:tileRect/>
          </a:gradFill>
        </p:spPr>
        <p:txBody>
          <a:bodyPr anchorCtr="0" anchor="ctr" bIns="45700" lIns="91425" spcFirstLastPara="1" rIns="91425" wrap="square" tIns="45700">
            <a:normAutofit/>
          </a:bodyPr>
          <a:lstStyle/>
          <a:p>
            <a:pPr indent="0" lvl="0" marL="0" rtl="0" algn="ctr">
              <a:spcBef>
                <a:spcPts val="1000"/>
              </a:spcBef>
              <a:spcAft>
                <a:spcPts val="0"/>
              </a:spcAft>
              <a:buNone/>
            </a:pPr>
            <a:r>
              <a:rPr b="1" lang="en-US" sz="3000"/>
              <a:t>Are you familiar with The Change Curve?</a:t>
            </a:r>
            <a:endParaRPr b="1" sz="3000"/>
          </a:p>
          <a:p>
            <a:pPr indent="0" lvl="0" marL="0" rtl="0" algn="ctr">
              <a:spcBef>
                <a:spcPts val="1000"/>
              </a:spcBef>
              <a:spcAft>
                <a:spcPts val="0"/>
              </a:spcAft>
              <a:buNone/>
            </a:pPr>
            <a:r>
              <a:t/>
            </a:r>
            <a:endParaRPr b="1" sz="3000"/>
          </a:p>
          <a:p>
            <a:pPr indent="0" lvl="0" marL="0" rtl="0" algn="ctr">
              <a:spcBef>
                <a:spcPts val="1000"/>
              </a:spcBef>
              <a:spcAft>
                <a:spcPts val="0"/>
              </a:spcAft>
              <a:buNone/>
            </a:pPr>
            <a:r>
              <a:rPr b="1" lang="en-US" sz="3000"/>
              <a:t>If so, does the content inform the way your </a:t>
            </a:r>
            <a:r>
              <a:rPr b="1" lang="en-US" sz="3000"/>
              <a:t>manage</a:t>
            </a:r>
            <a:r>
              <a:rPr b="1" lang="en-US" sz="3000"/>
              <a:t> change in your organization? </a:t>
            </a:r>
            <a:endParaRPr b="1" sz="3000"/>
          </a:p>
        </p:txBody>
      </p:sp>
      <p:pic>
        <p:nvPicPr>
          <p:cNvPr descr="Approved or thumbs up, like icon (Provided by Getty Images)" id="266" name="Google Shape;266;p35"/>
          <p:cNvPicPr preferRelativeResize="0"/>
          <p:nvPr/>
        </p:nvPicPr>
        <p:blipFill>
          <a:blip r:embed="rId3">
            <a:alphaModFix/>
          </a:blip>
          <a:stretch>
            <a:fillRect/>
          </a:stretch>
        </p:blipFill>
        <p:spPr>
          <a:xfrm>
            <a:off x="7643425" y="309177"/>
            <a:ext cx="1328952" cy="1328952"/>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pic>
        <p:nvPicPr>
          <p:cNvPr descr="To learn more about the Change Curve, see the article at https://www.mindtools.com/changecurve?utm_source=youtube&amp;utm_medium=video&amp;utm_campaign=changecurve&amp;utm_content=description&#10;&#10;The prospect of change in an organization can be daunting for many. Ingrained ways of working and fear of what the change might mean for your people can mean that they will try to resist it.&#10;&#10;But it doesn't have to be this way. With careful management, you can minimize any negative impact your planned change might have on your team and you can help your people adapt to it quickly and effectively." id="271" name="Google Shape;271;p36" title="The Change Curve">
            <a:hlinkClick r:id="rId3"/>
          </p:cNvPr>
          <p:cNvPicPr preferRelativeResize="0"/>
          <p:nvPr/>
        </p:nvPicPr>
        <p:blipFill>
          <a:blip r:embed="rId4">
            <a:alphaModFix/>
          </a:blip>
          <a:stretch>
            <a:fillRect/>
          </a:stretch>
        </p:blipFill>
        <p:spPr>
          <a:xfrm>
            <a:off x="646650" y="729988"/>
            <a:ext cx="9596500" cy="53980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1"/>
                                        </p:tgtEl>
                                        <p:attrNameLst>
                                          <p:attrName>style.visibility</p:attrName>
                                        </p:attrNameLst>
                                      </p:cBhvr>
                                      <p:to>
                                        <p:strVal val="visible"/>
                                      </p:to>
                                    </p:set>
                                    <p:animEffect filter="fade" transition="in">
                                      <p:cBhvr>
                                        <p:cTn dur="1000"/>
                                        <p:tgtEl>
                                          <p:spTgt spid="27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pic>
        <p:nvPicPr>
          <p:cNvPr id="276" name="Google Shape;276;p37"/>
          <p:cNvPicPr preferRelativeResize="0"/>
          <p:nvPr/>
        </p:nvPicPr>
        <p:blipFill>
          <a:blip r:embed="rId3">
            <a:alphaModFix/>
          </a:blip>
          <a:stretch>
            <a:fillRect/>
          </a:stretch>
        </p:blipFill>
        <p:spPr>
          <a:xfrm>
            <a:off x="768013" y="305437"/>
            <a:ext cx="10655974" cy="6247125"/>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38"/>
          <p:cNvSpPr txBox="1"/>
          <p:nvPr>
            <p:ph type="ctrTitle"/>
          </p:nvPr>
        </p:nvSpPr>
        <p:spPr>
          <a:xfrm>
            <a:off x="785000" y="2362325"/>
            <a:ext cx="8968200" cy="16464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b="1" lang="en-US"/>
              <a:t>Communicating &amp; Coaching </a:t>
            </a:r>
            <a:endParaRPr b="1"/>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39"/>
          <p:cNvSpPr txBox="1"/>
          <p:nvPr>
            <p:ph type="title"/>
          </p:nvPr>
        </p:nvSpPr>
        <p:spPr>
          <a:xfrm>
            <a:off x="677334" y="287125"/>
            <a:ext cx="8596800" cy="1320900"/>
          </a:xfrm>
          <a:prstGeom prst="rect">
            <a:avLst/>
          </a:prstGeom>
        </p:spPr>
        <p:txBody>
          <a:bodyPr anchorCtr="0" anchor="t" bIns="45700" lIns="91425" spcFirstLastPara="1" rIns="91425" wrap="square" tIns="45700">
            <a:normAutofit/>
          </a:bodyPr>
          <a:lstStyle/>
          <a:p>
            <a:pPr indent="0" lvl="0" marL="0" rtl="0" algn="l">
              <a:spcBef>
                <a:spcPts val="0"/>
              </a:spcBef>
              <a:spcAft>
                <a:spcPts val="0"/>
              </a:spcAft>
              <a:buNone/>
            </a:pPr>
            <a:r>
              <a:rPr b="1" lang="en-US"/>
              <a:t>Communicate, Communicate, Communicate…</a:t>
            </a:r>
            <a:endParaRPr b="1"/>
          </a:p>
        </p:txBody>
      </p:sp>
      <p:sp>
        <p:nvSpPr>
          <p:cNvPr id="287" name="Google Shape;287;p39"/>
          <p:cNvSpPr txBox="1"/>
          <p:nvPr>
            <p:ph idx="1" type="body"/>
          </p:nvPr>
        </p:nvSpPr>
        <p:spPr>
          <a:xfrm>
            <a:off x="677334" y="2160589"/>
            <a:ext cx="4184100" cy="38808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Clr>
                <a:schemeClr val="dk1"/>
              </a:buClr>
              <a:buSzPts val="1100"/>
              <a:buFont typeface="Arial"/>
              <a:buNone/>
            </a:pPr>
            <a:r>
              <a:rPr b="1" lang="en-US" sz="3000"/>
              <a:t>Is there a clear understanding of the WHY?</a:t>
            </a:r>
            <a:endParaRPr b="1" sz="3000"/>
          </a:p>
          <a:p>
            <a:pPr indent="-419100" lvl="0" marL="457200" rtl="0" algn="l">
              <a:spcBef>
                <a:spcPts val="1000"/>
              </a:spcBef>
              <a:spcAft>
                <a:spcPts val="0"/>
              </a:spcAft>
              <a:buSzPts val="3000"/>
              <a:buChar char="►"/>
            </a:pPr>
            <a:r>
              <a:rPr lang="en-US" sz="3000"/>
              <a:t>Why change?</a:t>
            </a:r>
            <a:endParaRPr sz="3000"/>
          </a:p>
          <a:p>
            <a:pPr indent="-419100" lvl="0" marL="457200" rtl="0" algn="l">
              <a:spcBef>
                <a:spcPts val="0"/>
              </a:spcBef>
              <a:spcAft>
                <a:spcPts val="0"/>
              </a:spcAft>
              <a:buSzPts val="3000"/>
              <a:buChar char="►"/>
            </a:pPr>
            <a:r>
              <a:rPr lang="en-US" sz="3000"/>
              <a:t>Who benefits?</a:t>
            </a:r>
            <a:endParaRPr sz="3000"/>
          </a:p>
          <a:p>
            <a:pPr indent="-419100" lvl="0" marL="457200" rtl="0" algn="l">
              <a:spcBef>
                <a:spcPts val="0"/>
              </a:spcBef>
              <a:spcAft>
                <a:spcPts val="0"/>
              </a:spcAft>
              <a:buSzPts val="3000"/>
              <a:buChar char="►"/>
            </a:pPr>
            <a:r>
              <a:rPr lang="en-US" sz="3000"/>
              <a:t>Why me?</a:t>
            </a:r>
            <a:endParaRPr sz="2700"/>
          </a:p>
        </p:txBody>
      </p:sp>
      <p:sp>
        <p:nvSpPr>
          <p:cNvPr id="288" name="Google Shape;288;p39"/>
          <p:cNvSpPr txBox="1"/>
          <p:nvPr>
            <p:ph idx="2" type="body"/>
          </p:nvPr>
        </p:nvSpPr>
        <p:spPr>
          <a:xfrm>
            <a:off x="5089970" y="2160589"/>
            <a:ext cx="4184100" cy="38808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Clr>
                <a:schemeClr val="dk1"/>
              </a:buClr>
              <a:buSzPts val="1100"/>
              <a:buFont typeface="Arial"/>
              <a:buNone/>
            </a:pPr>
            <a:r>
              <a:rPr b="1" lang="en-US" sz="3000"/>
              <a:t>Are there steps laid out to support the HOW?</a:t>
            </a:r>
            <a:endParaRPr b="1" sz="3000"/>
          </a:p>
          <a:p>
            <a:pPr indent="-419100" lvl="0" marL="457200" rtl="0" algn="l">
              <a:spcBef>
                <a:spcPts val="1000"/>
              </a:spcBef>
              <a:spcAft>
                <a:spcPts val="0"/>
              </a:spcAft>
              <a:buSzPts val="3000"/>
              <a:buChar char="►"/>
            </a:pPr>
            <a:r>
              <a:rPr lang="en-US" sz="3000"/>
              <a:t>When will it happen?</a:t>
            </a:r>
            <a:endParaRPr sz="3000"/>
          </a:p>
          <a:p>
            <a:pPr indent="-419100" lvl="0" marL="457200" rtl="0" algn="l">
              <a:spcBef>
                <a:spcPts val="0"/>
              </a:spcBef>
              <a:spcAft>
                <a:spcPts val="0"/>
              </a:spcAft>
              <a:buSzPts val="3000"/>
              <a:buChar char="►"/>
            </a:pPr>
            <a:r>
              <a:rPr lang="en-US" sz="3000"/>
              <a:t>What resources?</a:t>
            </a:r>
            <a:endParaRPr sz="3000"/>
          </a:p>
          <a:p>
            <a:pPr indent="-419100" lvl="0" marL="457200" rtl="0" algn="l">
              <a:spcBef>
                <a:spcPts val="0"/>
              </a:spcBef>
              <a:spcAft>
                <a:spcPts val="0"/>
              </a:spcAft>
              <a:buSzPts val="3000"/>
              <a:buChar char="►"/>
            </a:pPr>
            <a:r>
              <a:rPr lang="en-US" sz="3000"/>
              <a:t>What training?</a:t>
            </a:r>
            <a:endParaRPr sz="3000"/>
          </a:p>
          <a:p>
            <a:pPr indent="-419100" lvl="0" marL="457200" rtl="0" algn="l">
              <a:spcBef>
                <a:spcPts val="0"/>
              </a:spcBef>
              <a:spcAft>
                <a:spcPts val="0"/>
              </a:spcAft>
              <a:buSzPts val="3000"/>
              <a:buChar char="►"/>
            </a:pPr>
            <a:r>
              <a:rPr lang="en-US" sz="3000"/>
              <a:t>What are the expectations?</a:t>
            </a:r>
            <a:endParaRPr sz="3000"/>
          </a:p>
          <a:p>
            <a:pPr indent="0" lvl="0" marL="0" rtl="0" algn="l">
              <a:spcBef>
                <a:spcPts val="1000"/>
              </a:spcBef>
              <a:spcAft>
                <a:spcPts val="0"/>
              </a:spcAft>
              <a:buNone/>
            </a:pPr>
            <a:r>
              <a:t/>
            </a:r>
            <a:endParaRPr/>
          </a:p>
        </p:txBody>
      </p:sp>
      <p:pic>
        <p:nvPicPr>
          <p:cNvPr id="289" name="Google Shape;289;p39"/>
          <p:cNvPicPr preferRelativeResize="0"/>
          <p:nvPr/>
        </p:nvPicPr>
        <p:blipFill>
          <a:blip r:embed="rId3">
            <a:alphaModFix/>
          </a:blip>
          <a:stretch>
            <a:fillRect/>
          </a:stretch>
        </p:blipFill>
        <p:spPr>
          <a:xfrm>
            <a:off x="6868148" y="93702"/>
            <a:ext cx="1707750" cy="17077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pic>
        <p:nvPicPr>
          <p:cNvPr descr="What's your leadership style? If your answer is &quot;it depends&quot; — you might already  be a Situational Leader. In this video, we break down the Situational Leadership  Model developed by Paul Hersey and Ken Blanchard, and show you exactly how to  adapt your leadership approach based on your team's skill and motivation level.&#10;Read the Full Article https://www.projectcubicle.com/situational-leadership-style-fiedler-contingency-model/&#10;&#10;🔍 What You'll Learn:&#10;✅ What Situational Leadership really means&#10;✅ The 2 key variables: Skill (Competence) &amp; Will (Motivation)&#10;✅ The 4 leadership styles — Telling, Selling, Participating &amp; Delegating&#10;✅ Common leadership mistakes and how to avoid them&#10;✅ How to know which style to use and when&#10;&#10;Whether you're a new manager, an experienced leader, or simply looking to grow &#10;professionally — this framework will change the way you lead your team.&#10;&#10;⏱️ Timestamps:&#10;00:00 – Introduction&#10;00:34 – What is Situational Leadership?&#10;01:37 – The Two Axes of Situational Leadership&#10;03:38 – Situational Leadership is about&#10;03:56 – Common Leadership Mistakes&#10;&#10;💬 Tell us in the comments:&#10;Which leadership style do you use most — and why?&#10;&#10;👍 If this video helped you, LIKE, SUBSCRIBE, and hit the 🔔 BELL so you never &#10;miss our next video on leadership, communication, and career growth.&#10;&#10;🌐 More from Project Cubicle:&#10;→ Leadership Tips &amp; Strategies&#10;→ Career Development&#10;→ Communication Skills&#10;&#10;#SituationalLeadership #LeadershipStyles #ProjectCubicle #LeadershipDevelopment&#10;#ManagementSkills&#10; &#10;Read the Articles: &#10;&#10;Follow Projectcubicle:&#10;https://www.projectcubicle.com/&#10;https://www.facebook.com/people/Projectcubicle/100032452943435/&#10;https://twitter.com/project_cubicle&#10;https://www.linkedin.com/company/11521304/admin/&#10;https://tr.pinterest.com/projectcubicle/&#10;&#10;#projectmanagement #pmpcertification" id="294" name="Google Shape;294;p40" title="Situational Leadership Explained: 4 Styles Every Leader Must Know">
            <a:hlinkClick r:id="rId3"/>
          </p:cNvPr>
          <p:cNvPicPr preferRelativeResize="0"/>
          <p:nvPr/>
        </p:nvPicPr>
        <p:blipFill>
          <a:blip r:embed="rId4">
            <a:alphaModFix/>
          </a:blip>
          <a:stretch>
            <a:fillRect/>
          </a:stretch>
        </p:blipFill>
        <p:spPr>
          <a:xfrm>
            <a:off x="574288" y="323037"/>
            <a:ext cx="11043425" cy="62119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4"/>
                                        </p:tgtEl>
                                        <p:attrNameLst>
                                          <p:attrName>style.visibility</p:attrName>
                                        </p:attrNameLst>
                                      </p:cBhvr>
                                      <p:to>
                                        <p:strVal val="visible"/>
                                      </p:to>
                                    </p:set>
                                    <p:animEffect filter="fade" transition="in">
                                      <p:cBhvr>
                                        <p:cTn dur="1000"/>
                                        <p:tgtEl>
                                          <p:spTgt spid="29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pic>
        <p:nvPicPr>
          <p:cNvPr id="299" name="Google Shape;299;p41" title="Screenshot 2026-09-28 at 10.09.03 AM.png"/>
          <p:cNvPicPr preferRelativeResize="0"/>
          <p:nvPr/>
        </p:nvPicPr>
        <p:blipFill>
          <a:blip r:embed="rId3">
            <a:alphaModFix/>
          </a:blip>
          <a:stretch>
            <a:fillRect/>
          </a:stretch>
        </p:blipFill>
        <p:spPr>
          <a:xfrm>
            <a:off x="677327" y="406563"/>
            <a:ext cx="8384825" cy="6044875"/>
          </a:xfrm>
          <a:prstGeom prst="rect">
            <a:avLst/>
          </a:prstGeom>
          <a:noFill/>
          <a:ln cap="flat" cmpd="sng" w="19050">
            <a:solidFill>
              <a:schemeClr val="dk1"/>
            </a:solidFill>
            <a:prstDash val="solid"/>
            <a:round/>
            <a:headEnd len="sm" w="sm" type="none"/>
            <a:tailEnd len="sm" w="sm" type="none"/>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42"/>
          <p:cNvSpPr txBox="1"/>
          <p:nvPr>
            <p:ph type="title"/>
          </p:nvPr>
        </p:nvSpPr>
        <p:spPr>
          <a:xfrm>
            <a:off x="508534" y="588500"/>
            <a:ext cx="8596800" cy="1320900"/>
          </a:xfrm>
          <a:prstGeom prst="rect">
            <a:avLst/>
          </a:prstGeom>
        </p:spPr>
        <p:txBody>
          <a:bodyPr anchorCtr="0" anchor="t" bIns="45700" lIns="91425" spcFirstLastPara="1" rIns="91425" wrap="square" tIns="45700">
            <a:normAutofit/>
          </a:bodyPr>
          <a:lstStyle/>
          <a:p>
            <a:pPr indent="0" lvl="0" marL="0" rtl="0" algn="l">
              <a:spcBef>
                <a:spcPts val="0"/>
              </a:spcBef>
              <a:spcAft>
                <a:spcPts val="0"/>
              </a:spcAft>
              <a:buNone/>
            </a:pPr>
            <a:r>
              <a:rPr lang="en-US"/>
              <a:t>Consider your actions…</a:t>
            </a:r>
            <a:endParaRPr/>
          </a:p>
        </p:txBody>
      </p:sp>
      <p:sp>
        <p:nvSpPr>
          <p:cNvPr id="305" name="Google Shape;305;p42"/>
          <p:cNvSpPr txBox="1"/>
          <p:nvPr>
            <p:ph idx="1" type="body"/>
          </p:nvPr>
        </p:nvSpPr>
        <p:spPr>
          <a:xfrm>
            <a:off x="677325" y="2160602"/>
            <a:ext cx="8596800" cy="4431600"/>
          </a:xfrm>
          <a:prstGeom prst="rect">
            <a:avLst/>
          </a:prstGeom>
        </p:spPr>
        <p:txBody>
          <a:bodyPr anchorCtr="0" anchor="t" bIns="45700" lIns="91425" spcFirstLastPara="1" rIns="91425" wrap="square" tIns="45700">
            <a:normAutofit/>
          </a:bodyPr>
          <a:lstStyle/>
          <a:p>
            <a:pPr indent="-457200" lvl="0" marL="457200" rtl="0" algn="l">
              <a:spcBef>
                <a:spcPts val="1000"/>
              </a:spcBef>
              <a:spcAft>
                <a:spcPts val="0"/>
              </a:spcAft>
              <a:buSzPts val="3600"/>
              <a:buChar char="►"/>
            </a:pPr>
            <a:r>
              <a:rPr lang="en-US" sz="3600"/>
              <a:t>Are you a situational leader</a:t>
            </a:r>
            <a:r>
              <a:rPr lang="en-US" sz="3600"/>
              <a:t>?</a:t>
            </a:r>
            <a:endParaRPr sz="3600"/>
          </a:p>
          <a:p>
            <a:pPr indent="0" lvl="0" marL="0" rtl="0" algn="l">
              <a:spcBef>
                <a:spcPts val="1000"/>
              </a:spcBef>
              <a:spcAft>
                <a:spcPts val="0"/>
              </a:spcAft>
              <a:buNone/>
            </a:pPr>
            <a:r>
              <a:t/>
            </a:r>
            <a:endParaRPr sz="3600"/>
          </a:p>
          <a:p>
            <a:pPr indent="-457200" lvl="0" marL="457200" rtl="0" algn="l">
              <a:spcBef>
                <a:spcPts val="1000"/>
              </a:spcBef>
              <a:spcAft>
                <a:spcPts val="0"/>
              </a:spcAft>
              <a:buSzPts val="3600"/>
              <a:buChar char="►"/>
            </a:pPr>
            <a:r>
              <a:rPr lang="en-US" sz="3600"/>
              <a:t>Which style do you use most often? </a:t>
            </a:r>
            <a:endParaRPr sz="3600"/>
          </a:p>
          <a:p>
            <a:pPr indent="-457200" lvl="1" marL="914400" rtl="0" algn="l">
              <a:spcBef>
                <a:spcPts val="0"/>
              </a:spcBef>
              <a:spcAft>
                <a:spcPts val="0"/>
              </a:spcAft>
              <a:buSzPts val="3600"/>
              <a:buChar char="•"/>
            </a:pPr>
            <a:r>
              <a:rPr lang="en-US" sz="3600"/>
              <a:t>Delegating</a:t>
            </a:r>
            <a:endParaRPr sz="3600"/>
          </a:p>
          <a:p>
            <a:pPr indent="-457200" lvl="1" marL="914400" rtl="0" algn="l">
              <a:spcBef>
                <a:spcPts val="0"/>
              </a:spcBef>
              <a:spcAft>
                <a:spcPts val="0"/>
              </a:spcAft>
              <a:buSzPts val="3600"/>
              <a:buChar char="•"/>
            </a:pPr>
            <a:r>
              <a:rPr lang="en-US" sz="3600"/>
              <a:t>Supporting </a:t>
            </a:r>
            <a:endParaRPr sz="3600"/>
          </a:p>
          <a:p>
            <a:pPr indent="-457200" lvl="1" marL="914400" rtl="0" algn="l">
              <a:spcBef>
                <a:spcPts val="0"/>
              </a:spcBef>
              <a:spcAft>
                <a:spcPts val="0"/>
              </a:spcAft>
              <a:buSzPts val="3600"/>
              <a:buChar char="•"/>
            </a:pPr>
            <a:r>
              <a:rPr lang="en-US" sz="3600"/>
              <a:t>Coaching </a:t>
            </a:r>
            <a:endParaRPr sz="3600"/>
          </a:p>
          <a:p>
            <a:pPr indent="-457200" lvl="1" marL="914400" rtl="0" algn="l">
              <a:spcBef>
                <a:spcPts val="0"/>
              </a:spcBef>
              <a:spcAft>
                <a:spcPts val="0"/>
              </a:spcAft>
              <a:buSzPts val="3600"/>
              <a:buChar char="•"/>
            </a:pPr>
            <a:r>
              <a:rPr lang="en-US" sz="3600"/>
              <a:t>Directing </a:t>
            </a:r>
            <a:endParaRPr sz="3600"/>
          </a:p>
        </p:txBody>
      </p:sp>
      <p:pic>
        <p:nvPicPr>
          <p:cNvPr descr="Working from home. Conference video call. (Provided by Getty Images)" id="306" name="Google Shape;306;p42"/>
          <p:cNvPicPr preferRelativeResize="0"/>
          <p:nvPr/>
        </p:nvPicPr>
        <p:blipFill>
          <a:blip r:embed="rId3">
            <a:alphaModFix/>
          </a:blip>
          <a:stretch>
            <a:fillRect/>
          </a:stretch>
        </p:blipFill>
        <p:spPr>
          <a:xfrm>
            <a:off x="9105329" y="0"/>
            <a:ext cx="3183273" cy="2008201"/>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43"/>
          <p:cNvSpPr txBox="1"/>
          <p:nvPr>
            <p:ph type="ctrTitle"/>
          </p:nvPr>
        </p:nvSpPr>
        <p:spPr>
          <a:xfrm>
            <a:off x="974900" y="2404525"/>
            <a:ext cx="8968200" cy="937800"/>
          </a:xfrm>
          <a:prstGeom prst="rect">
            <a:avLst/>
          </a:prstGeom>
        </p:spPr>
        <p:txBody>
          <a:bodyPr anchorCtr="0" anchor="b" bIns="45700" lIns="91425" spcFirstLastPara="1" rIns="91425" wrap="square" tIns="45700">
            <a:noAutofit/>
          </a:bodyPr>
          <a:lstStyle/>
          <a:p>
            <a:pPr indent="0" lvl="0" marL="0" rtl="0" algn="ctr">
              <a:spcBef>
                <a:spcPts val="0"/>
              </a:spcBef>
              <a:spcAft>
                <a:spcPts val="0"/>
              </a:spcAft>
              <a:buNone/>
            </a:pPr>
            <a:r>
              <a:rPr b="1" lang="en-US"/>
              <a:t>Goal Setting</a:t>
            </a:r>
            <a:r>
              <a:rPr lang="en-US"/>
              <a:t>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44"/>
          <p:cNvSpPr txBox="1"/>
          <p:nvPr>
            <p:ph type="title"/>
          </p:nvPr>
        </p:nvSpPr>
        <p:spPr>
          <a:xfrm>
            <a:off x="677325" y="609600"/>
            <a:ext cx="8596800" cy="749400"/>
          </a:xfrm>
          <a:prstGeom prst="rect">
            <a:avLst/>
          </a:prstGeom>
        </p:spPr>
        <p:txBody>
          <a:bodyPr anchorCtr="0" anchor="t" bIns="45700" lIns="91425" spcFirstLastPara="1" rIns="91425" wrap="square" tIns="45700">
            <a:normAutofit/>
          </a:bodyPr>
          <a:lstStyle/>
          <a:p>
            <a:pPr indent="0" lvl="0" marL="0" rtl="0" algn="l">
              <a:spcBef>
                <a:spcPts val="0"/>
              </a:spcBef>
              <a:spcAft>
                <a:spcPts val="0"/>
              </a:spcAft>
              <a:buNone/>
            </a:pPr>
            <a:r>
              <a:rPr b="1" lang="en-US">
                <a:solidFill>
                  <a:schemeClr val="accent1"/>
                </a:solidFill>
              </a:rPr>
              <a:t>Short and Long Term Goal Setting </a:t>
            </a:r>
            <a:endParaRPr b="1">
              <a:solidFill>
                <a:schemeClr val="accent1"/>
              </a:solidFill>
            </a:endParaRPr>
          </a:p>
        </p:txBody>
      </p:sp>
      <p:sp>
        <p:nvSpPr>
          <p:cNvPr id="317" name="Google Shape;317;p44"/>
          <p:cNvSpPr txBox="1"/>
          <p:nvPr>
            <p:ph idx="1" type="body"/>
          </p:nvPr>
        </p:nvSpPr>
        <p:spPr>
          <a:xfrm>
            <a:off x="677334" y="1822964"/>
            <a:ext cx="8596800" cy="38808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t/>
            </a:r>
            <a:endParaRPr/>
          </a:p>
        </p:txBody>
      </p:sp>
      <p:pic>
        <p:nvPicPr>
          <p:cNvPr id="318" name="Google Shape;318;p44" title="Screenshot 2026-09-28 at 9.51.43 AM.png"/>
          <p:cNvPicPr preferRelativeResize="0"/>
          <p:nvPr/>
        </p:nvPicPr>
        <p:blipFill>
          <a:blip r:embed="rId3">
            <a:alphaModFix/>
          </a:blip>
          <a:stretch>
            <a:fillRect/>
          </a:stretch>
        </p:blipFill>
        <p:spPr>
          <a:xfrm>
            <a:off x="677313" y="1477875"/>
            <a:ext cx="10122331" cy="5204049"/>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45"/>
          <p:cNvSpPr txBox="1"/>
          <p:nvPr>
            <p:ph type="title"/>
          </p:nvPr>
        </p:nvSpPr>
        <p:spPr>
          <a:xfrm>
            <a:off x="677325" y="166475"/>
            <a:ext cx="8596800" cy="745500"/>
          </a:xfrm>
          <a:prstGeom prst="rect">
            <a:avLst/>
          </a:prstGeom>
        </p:spPr>
        <p:txBody>
          <a:bodyPr anchorCtr="0" anchor="t" bIns="45700" lIns="91425" spcFirstLastPara="1" rIns="91425" wrap="square" tIns="45700">
            <a:normAutofit/>
          </a:bodyPr>
          <a:lstStyle/>
          <a:p>
            <a:pPr indent="0" lvl="0" marL="0" rtl="0" algn="l">
              <a:spcBef>
                <a:spcPts val="0"/>
              </a:spcBef>
              <a:spcAft>
                <a:spcPts val="0"/>
              </a:spcAft>
              <a:buNone/>
            </a:pPr>
            <a:r>
              <a:rPr b="1" lang="en-US">
                <a:solidFill>
                  <a:schemeClr val="accent1"/>
                </a:solidFill>
              </a:rPr>
              <a:t>Reflecting on Your Goals </a:t>
            </a:r>
            <a:endParaRPr b="1">
              <a:solidFill>
                <a:schemeClr val="accent1"/>
              </a:solidFill>
            </a:endParaRPr>
          </a:p>
        </p:txBody>
      </p:sp>
      <p:sp>
        <p:nvSpPr>
          <p:cNvPr id="324" name="Google Shape;324;p45"/>
          <p:cNvSpPr txBox="1"/>
          <p:nvPr>
            <p:ph idx="1" type="body"/>
          </p:nvPr>
        </p:nvSpPr>
        <p:spPr>
          <a:xfrm>
            <a:off x="3464925" y="2544325"/>
            <a:ext cx="6020100" cy="2148600"/>
          </a:xfrm>
          <a:prstGeom prst="rect">
            <a:avLst/>
          </a:prstGeom>
        </p:spPr>
        <p:txBody>
          <a:bodyPr anchorCtr="0" anchor="ctr" bIns="45700" lIns="91425" spcFirstLastPara="1" rIns="91425" wrap="square" tIns="45700">
            <a:normAutofit/>
          </a:bodyPr>
          <a:lstStyle/>
          <a:p>
            <a:pPr indent="0" lvl="0" marL="0" rtl="0" algn="ctr">
              <a:spcBef>
                <a:spcPts val="1000"/>
              </a:spcBef>
              <a:spcAft>
                <a:spcPts val="0"/>
              </a:spcAft>
              <a:buNone/>
            </a:pPr>
            <a:r>
              <a:rPr b="1" lang="en-US" sz="3000"/>
              <a:t>Considering each of the categories on the left, brainstorm your short and long term goals related to the change you identified.  </a:t>
            </a:r>
            <a:endParaRPr b="1" sz="3000"/>
          </a:p>
        </p:txBody>
      </p:sp>
      <p:pic>
        <p:nvPicPr>
          <p:cNvPr id="325" name="Google Shape;325;p45" title="Screenshot 2026-09-28 at 9.57.16 AM.png"/>
          <p:cNvPicPr preferRelativeResize="0"/>
          <p:nvPr/>
        </p:nvPicPr>
        <p:blipFill rotWithShape="1">
          <a:blip r:embed="rId3">
            <a:alphaModFix/>
          </a:blip>
          <a:srcRect b="27368" l="0" r="0" t="0"/>
          <a:stretch/>
        </p:blipFill>
        <p:spPr>
          <a:xfrm>
            <a:off x="1028100" y="2001400"/>
            <a:ext cx="2247900" cy="3514526"/>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46"/>
          <p:cNvSpPr txBox="1"/>
          <p:nvPr>
            <p:ph type="ctrTitle"/>
          </p:nvPr>
        </p:nvSpPr>
        <p:spPr>
          <a:xfrm>
            <a:off x="974900" y="2404525"/>
            <a:ext cx="8968200" cy="1646400"/>
          </a:xfrm>
          <a:prstGeom prst="rect">
            <a:avLst/>
          </a:prstGeom>
        </p:spPr>
        <p:txBody>
          <a:bodyPr anchorCtr="0" anchor="b" bIns="45700" lIns="91425" spcFirstLastPara="1" rIns="91425" wrap="square" tIns="45700">
            <a:noAutofit/>
          </a:bodyPr>
          <a:lstStyle/>
          <a:p>
            <a:pPr indent="0" lvl="0" marL="0" rtl="0" algn="ctr">
              <a:spcBef>
                <a:spcPts val="0"/>
              </a:spcBef>
              <a:spcAft>
                <a:spcPts val="0"/>
              </a:spcAft>
              <a:buNone/>
            </a:pPr>
            <a:r>
              <a:rPr b="1" lang="en-US"/>
              <a:t>Celebrating Wins </a:t>
            </a:r>
            <a:endParaRPr b="1"/>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47"/>
          <p:cNvSpPr txBox="1"/>
          <p:nvPr>
            <p:ph type="title"/>
          </p:nvPr>
        </p:nvSpPr>
        <p:spPr>
          <a:xfrm>
            <a:off x="1049625" y="554400"/>
            <a:ext cx="7897800" cy="49518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sz="3600"/>
              <a:t>Recognition is a psychological need. People need to feel that their work and contributions are appreciated, as this can help them improve their performance and feel more connected to the workplace. Reflecting on your team’s achievement is crucial for employees’ morale.</a:t>
            </a:r>
            <a:endParaRPr sz="3600"/>
          </a:p>
        </p:txBody>
      </p:sp>
      <p:sp>
        <p:nvSpPr>
          <p:cNvPr id="336" name="Google Shape;336;p47"/>
          <p:cNvSpPr txBox="1"/>
          <p:nvPr>
            <p:ph idx="2" type="body"/>
          </p:nvPr>
        </p:nvSpPr>
        <p:spPr>
          <a:xfrm>
            <a:off x="722925" y="5704275"/>
            <a:ext cx="8551200" cy="535200"/>
          </a:xfrm>
          <a:prstGeom prst="rect">
            <a:avLst/>
          </a:prstGeom>
        </p:spPr>
        <p:txBody>
          <a:bodyPr anchorCtr="0" anchor="ctr" bIns="45700" lIns="91425" spcFirstLastPara="1" rIns="91425" wrap="square" tIns="45700">
            <a:normAutofit/>
          </a:bodyPr>
          <a:lstStyle/>
          <a:p>
            <a:pPr indent="0" lvl="0" marL="0" rtl="0" algn="l">
              <a:spcBef>
                <a:spcPts val="1000"/>
              </a:spcBef>
              <a:spcAft>
                <a:spcPts val="0"/>
              </a:spcAft>
              <a:buNone/>
            </a:pPr>
            <a:r>
              <a:rPr lang="en-US"/>
              <a:t>https://www.workhuman.com/blog/how-to-celebrate-success-at-work/</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48"/>
          <p:cNvSpPr txBox="1"/>
          <p:nvPr>
            <p:ph type="title"/>
          </p:nvPr>
        </p:nvSpPr>
        <p:spPr>
          <a:xfrm>
            <a:off x="362950" y="271975"/>
            <a:ext cx="8596800" cy="664800"/>
          </a:xfrm>
          <a:prstGeom prst="rect">
            <a:avLst/>
          </a:prstGeom>
        </p:spPr>
        <p:txBody>
          <a:bodyPr anchorCtr="0" anchor="t" bIns="45700" lIns="91425" spcFirstLastPara="1" rIns="91425" wrap="square" tIns="45700">
            <a:normAutofit/>
          </a:bodyPr>
          <a:lstStyle/>
          <a:p>
            <a:pPr indent="0" lvl="0" marL="0" rtl="0" algn="l">
              <a:spcBef>
                <a:spcPts val="0"/>
              </a:spcBef>
              <a:spcAft>
                <a:spcPts val="0"/>
              </a:spcAft>
              <a:buNone/>
            </a:pPr>
            <a:r>
              <a:rPr b="1" lang="en-US">
                <a:solidFill>
                  <a:schemeClr val="accent1"/>
                </a:solidFill>
              </a:rPr>
              <a:t>Recognition with Intention</a:t>
            </a:r>
            <a:endParaRPr b="1">
              <a:solidFill>
                <a:schemeClr val="accent1"/>
              </a:solidFill>
            </a:endParaRPr>
          </a:p>
        </p:txBody>
      </p:sp>
      <p:sp>
        <p:nvSpPr>
          <p:cNvPr id="342" name="Google Shape;342;p48"/>
          <p:cNvSpPr txBox="1"/>
          <p:nvPr>
            <p:ph idx="1" type="body"/>
          </p:nvPr>
        </p:nvSpPr>
        <p:spPr>
          <a:xfrm>
            <a:off x="362950" y="936775"/>
            <a:ext cx="9791100" cy="46848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rPr lang="en-US" sz="2400"/>
              <a:t>From the department or team perspective, consider what accomplishments align with your team’s shared goals or values. Celebrating achievements tied to these priorities reinforces their significance. </a:t>
            </a:r>
            <a:endParaRPr sz="2400"/>
          </a:p>
          <a:p>
            <a:pPr indent="0" lvl="0" marL="0" rtl="0" algn="l">
              <a:spcBef>
                <a:spcPts val="1000"/>
              </a:spcBef>
              <a:spcAft>
                <a:spcPts val="0"/>
              </a:spcAft>
              <a:buNone/>
            </a:pPr>
            <a:r>
              <a:rPr b="1" lang="en-US" sz="2400"/>
              <a:t>Specific</a:t>
            </a:r>
            <a:r>
              <a:rPr lang="en-US" sz="2400"/>
              <a:t>. Highlight how someone’s efforts helped solve a pressing issue or supported the team during a challenging time.</a:t>
            </a:r>
            <a:endParaRPr sz="2400"/>
          </a:p>
          <a:p>
            <a:pPr indent="0" lvl="0" marL="0" rtl="0" algn="l">
              <a:spcBef>
                <a:spcPts val="1000"/>
              </a:spcBef>
              <a:spcAft>
                <a:spcPts val="0"/>
              </a:spcAft>
              <a:buNone/>
            </a:pPr>
            <a:r>
              <a:rPr b="1" lang="en-US" sz="2400"/>
              <a:t>Timely.</a:t>
            </a:r>
            <a:r>
              <a:rPr lang="en-US" sz="2400"/>
              <a:t> Delayed acknowledgments lose their power, so managers should act quickly to ensure celebrations feel timely and relevant.</a:t>
            </a:r>
            <a:endParaRPr sz="2400"/>
          </a:p>
          <a:p>
            <a:pPr indent="0" lvl="0" marL="0" rtl="0" algn="l">
              <a:spcBef>
                <a:spcPts val="1000"/>
              </a:spcBef>
              <a:spcAft>
                <a:spcPts val="0"/>
              </a:spcAft>
              <a:buNone/>
            </a:pPr>
            <a:r>
              <a:rPr b="1" lang="en-US" sz="2400"/>
              <a:t>Tailored.</a:t>
            </a:r>
            <a:r>
              <a:rPr lang="en-US" sz="2400"/>
              <a:t> Recognition is only effective if it resonates with those being recognized. Ideally, it connects with the values and motivations of a person who is being recognized and also their preferences. </a:t>
            </a:r>
            <a:endParaRPr sz="2400"/>
          </a:p>
        </p:txBody>
      </p:sp>
      <p:sp>
        <p:nvSpPr>
          <p:cNvPr id="343" name="Google Shape;343;p48"/>
          <p:cNvSpPr txBox="1"/>
          <p:nvPr/>
        </p:nvSpPr>
        <p:spPr>
          <a:xfrm>
            <a:off x="573950" y="5621575"/>
            <a:ext cx="8596800" cy="52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800">
                <a:solidFill>
                  <a:srgbClr val="3F3F3F"/>
                </a:solidFill>
                <a:latin typeface="Franklin Gothic"/>
                <a:ea typeface="Franklin Gothic"/>
                <a:cs typeface="Franklin Gothic"/>
                <a:sym typeface="Franklin Gothic"/>
              </a:rPr>
              <a:t>https://hr.umn.edu/supervising/news/Small-Wins-Big-Impact-Recognizing-and-Celebrating-Progress-Work</a:t>
            </a:r>
            <a:endParaRPr sz="1800">
              <a:solidFill>
                <a:srgbClr val="3F3F3F"/>
              </a:solidFill>
              <a:latin typeface="Franklin Gothic"/>
              <a:ea typeface="Franklin Gothic"/>
              <a:cs typeface="Franklin Gothic"/>
              <a:sym typeface="Franklin Gothic"/>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49"/>
          <p:cNvSpPr txBox="1"/>
          <p:nvPr>
            <p:ph type="title"/>
          </p:nvPr>
        </p:nvSpPr>
        <p:spPr>
          <a:xfrm>
            <a:off x="677334" y="609600"/>
            <a:ext cx="8596800" cy="1320900"/>
          </a:xfrm>
          <a:prstGeom prst="rect">
            <a:avLst/>
          </a:prstGeom>
        </p:spPr>
        <p:txBody>
          <a:bodyPr anchorCtr="0" anchor="t" bIns="45700" lIns="91425" spcFirstLastPara="1" rIns="91425" wrap="square" tIns="45700">
            <a:normAutofit/>
          </a:bodyPr>
          <a:lstStyle/>
          <a:p>
            <a:pPr indent="0" lvl="0" marL="0" rtl="0" algn="l">
              <a:spcBef>
                <a:spcPts val="0"/>
              </a:spcBef>
              <a:spcAft>
                <a:spcPts val="0"/>
              </a:spcAft>
              <a:buNone/>
            </a:pPr>
            <a:r>
              <a:rPr b="1" lang="en-US"/>
              <a:t>Time to Reflect</a:t>
            </a:r>
            <a:endParaRPr b="1"/>
          </a:p>
        </p:txBody>
      </p:sp>
      <p:sp>
        <p:nvSpPr>
          <p:cNvPr id="349" name="Google Shape;349;p49"/>
          <p:cNvSpPr txBox="1"/>
          <p:nvPr>
            <p:ph idx="1" type="body"/>
          </p:nvPr>
        </p:nvSpPr>
        <p:spPr>
          <a:xfrm>
            <a:off x="1237575" y="2561525"/>
            <a:ext cx="7476300" cy="3060000"/>
          </a:xfrm>
          <a:prstGeom prst="rect">
            <a:avLst/>
          </a:prstGeom>
          <a:gradFill>
            <a:gsLst>
              <a:gs pos="0">
                <a:srgbClr val="D4E5F5"/>
              </a:gs>
              <a:gs pos="100000">
                <a:srgbClr val="70A4D5"/>
              </a:gs>
            </a:gsLst>
            <a:path path="circle">
              <a:fillToRect b="50%" l="50%" r="50%" t="50%"/>
            </a:path>
            <a:tileRect/>
          </a:gradFill>
        </p:spPr>
        <p:txBody>
          <a:bodyPr anchorCtr="0" anchor="t" bIns="45700" lIns="91425" spcFirstLastPara="1" rIns="91425" wrap="square" tIns="45700">
            <a:normAutofit/>
          </a:bodyPr>
          <a:lstStyle/>
          <a:p>
            <a:pPr indent="0" lvl="0" marL="0" rtl="0" algn="ctr">
              <a:spcBef>
                <a:spcPts val="1000"/>
              </a:spcBef>
              <a:spcAft>
                <a:spcPts val="0"/>
              </a:spcAft>
              <a:buNone/>
            </a:pPr>
            <a:r>
              <a:rPr b="1" lang="en-US" sz="3000"/>
              <a:t>How do you intentionally recognize </a:t>
            </a:r>
            <a:endParaRPr b="1" sz="3000"/>
          </a:p>
          <a:p>
            <a:pPr indent="0" lvl="0" marL="0" rtl="0" algn="ctr">
              <a:spcBef>
                <a:spcPts val="1000"/>
              </a:spcBef>
              <a:spcAft>
                <a:spcPts val="0"/>
              </a:spcAft>
              <a:buNone/>
            </a:pPr>
            <a:r>
              <a:rPr b="1" lang="en-US" sz="3000"/>
              <a:t>your team members?</a:t>
            </a:r>
            <a:endParaRPr b="1" sz="3000"/>
          </a:p>
          <a:p>
            <a:pPr indent="0" lvl="0" marL="0" rtl="0" algn="l">
              <a:spcBef>
                <a:spcPts val="1000"/>
              </a:spcBef>
              <a:spcAft>
                <a:spcPts val="0"/>
              </a:spcAft>
              <a:buNone/>
            </a:pPr>
            <a:r>
              <a:t/>
            </a:r>
            <a:endParaRPr b="1" sz="3000"/>
          </a:p>
          <a:p>
            <a:pPr indent="0" lvl="0" marL="0" rtl="0" algn="ctr">
              <a:spcBef>
                <a:spcPts val="1000"/>
              </a:spcBef>
              <a:spcAft>
                <a:spcPts val="0"/>
              </a:spcAft>
              <a:buNone/>
            </a:pPr>
            <a:r>
              <a:rPr b="1" lang="en-US" sz="3000"/>
              <a:t>How do you encourage team members to recognize each other? </a:t>
            </a:r>
            <a:endParaRPr b="1" sz="3000"/>
          </a:p>
        </p:txBody>
      </p:sp>
      <p:pic>
        <p:nvPicPr>
          <p:cNvPr descr="Content writing icon / vector graphics (Provided by Getty Images)" id="350" name="Google Shape;350;p49"/>
          <p:cNvPicPr preferRelativeResize="0"/>
          <p:nvPr/>
        </p:nvPicPr>
        <p:blipFill>
          <a:blip r:embed="rId3">
            <a:alphaModFix/>
          </a:blip>
          <a:stretch>
            <a:fillRect/>
          </a:stretch>
        </p:blipFill>
        <p:spPr>
          <a:xfrm>
            <a:off x="7152550" y="152475"/>
            <a:ext cx="2235151" cy="2235151"/>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p50"/>
          <p:cNvSpPr txBox="1"/>
          <p:nvPr>
            <p:ph type="title"/>
          </p:nvPr>
        </p:nvSpPr>
        <p:spPr>
          <a:xfrm>
            <a:off x="677334" y="609600"/>
            <a:ext cx="8596800" cy="1320900"/>
          </a:xfrm>
          <a:prstGeom prst="rect">
            <a:avLst/>
          </a:prstGeom>
        </p:spPr>
        <p:txBody>
          <a:bodyPr anchorCtr="0" anchor="t" bIns="45700" lIns="91425" spcFirstLastPara="1" rIns="91425" wrap="square" tIns="45700">
            <a:normAutofit/>
          </a:bodyPr>
          <a:lstStyle/>
          <a:p>
            <a:pPr indent="0" lvl="0" marL="0" rtl="0" algn="l">
              <a:spcBef>
                <a:spcPts val="0"/>
              </a:spcBef>
              <a:spcAft>
                <a:spcPts val="0"/>
              </a:spcAft>
              <a:buNone/>
            </a:pPr>
            <a:r>
              <a:rPr b="1" lang="en-US">
                <a:solidFill>
                  <a:schemeClr val="accent1"/>
                </a:solidFill>
              </a:rPr>
              <a:t>Time to Plan </a:t>
            </a:r>
            <a:endParaRPr b="1">
              <a:solidFill>
                <a:schemeClr val="accent1"/>
              </a:solidFill>
            </a:endParaRPr>
          </a:p>
        </p:txBody>
      </p:sp>
      <p:sp>
        <p:nvSpPr>
          <p:cNvPr id="356" name="Google Shape;356;p50"/>
          <p:cNvSpPr txBox="1"/>
          <p:nvPr>
            <p:ph idx="1" type="body"/>
          </p:nvPr>
        </p:nvSpPr>
        <p:spPr>
          <a:xfrm>
            <a:off x="677325" y="2160600"/>
            <a:ext cx="8463300" cy="3321000"/>
          </a:xfrm>
          <a:prstGeom prst="rect">
            <a:avLst/>
          </a:prstGeom>
          <a:gradFill>
            <a:gsLst>
              <a:gs pos="0">
                <a:srgbClr val="D4E5F5"/>
              </a:gs>
              <a:gs pos="100000">
                <a:srgbClr val="70A4D5"/>
              </a:gs>
            </a:gsLst>
            <a:path path="circle">
              <a:fillToRect b="50%" l="50%" r="50%" t="50%"/>
            </a:path>
            <a:tileRect/>
          </a:gradFill>
        </p:spPr>
        <p:txBody>
          <a:bodyPr anchorCtr="0" anchor="ctr" bIns="45700" lIns="91425" spcFirstLastPara="1" rIns="91425" wrap="square" tIns="45700">
            <a:normAutofit/>
          </a:bodyPr>
          <a:lstStyle/>
          <a:p>
            <a:pPr indent="0" lvl="0" marL="0" rtl="0" algn="ctr">
              <a:spcBef>
                <a:spcPts val="1000"/>
              </a:spcBef>
              <a:spcAft>
                <a:spcPts val="0"/>
              </a:spcAft>
              <a:buNone/>
            </a:pPr>
            <a:r>
              <a:rPr b="1" lang="en-US" sz="3000"/>
              <a:t>Use the notetaker (p. 13) to create a plan </a:t>
            </a:r>
            <a:endParaRPr b="1" sz="3000"/>
          </a:p>
          <a:p>
            <a:pPr indent="0" lvl="0" marL="0" rtl="0" algn="ctr">
              <a:spcBef>
                <a:spcPts val="1000"/>
              </a:spcBef>
              <a:spcAft>
                <a:spcPts val="0"/>
              </a:spcAft>
              <a:buNone/>
            </a:pPr>
            <a:r>
              <a:rPr b="1" lang="en-US" sz="3000"/>
              <a:t>for your change. </a:t>
            </a:r>
            <a:endParaRPr b="1" sz="3000"/>
          </a:p>
          <a:p>
            <a:pPr indent="0" lvl="0" marL="0" rtl="0" algn="ctr">
              <a:spcBef>
                <a:spcPts val="1000"/>
              </a:spcBef>
              <a:spcAft>
                <a:spcPts val="0"/>
              </a:spcAft>
              <a:buNone/>
            </a:pPr>
            <a:r>
              <a:t/>
            </a:r>
            <a:endParaRPr b="1" sz="3000"/>
          </a:p>
          <a:p>
            <a:pPr indent="0" lvl="0" marL="0" rtl="0" algn="ctr">
              <a:spcBef>
                <a:spcPts val="1000"/>
              </a:spcBef>
              <a:spcAft>
                <a:spcPts val="0"/>
              </a:spcAft>
              <a:buNone/>
            </a:pPr>
            <a:r>
              <a:rPr b="1" lang="en-US" sz="3000"/>
              <a:t>Complete the sections that matter most to you. </a:t>
            </a:r>
            <a:endParaRPr b="1" sz="3000"/>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51"/>
          <p:cNvSpPr txBox="1"/>
          <p:nvPr>
            <p:ph type="title"/>
          </p:nvPr>
        </p:nvSpPr>
        <p:spPr>
          <a:xfrm>
            <a:off x="803925" y="461875"/>
            <a:ext cx="8596800" cy="728100"/>
          </a:xfrm>
          <a:prstGeom prst="rect">
            <a:avLst/>
          </a:prstGeom>
        </p:spPr>
        <p:txBody>
          <a:bodyPr anchorCtr="0" anchor="t" bIns="45700" lIns="91425" spcFirstLastPara="1" rIns="91425" wrap="square" tIns="45700">
            <a:normAutofit/>
          </a:bodyPr>
          <a:lstStyle/>
          <a:p>
            <a:pPr indent="0" lvl="0" marL="0" rtl="0" algn="l">
              <a:spcBef>
                <a:spcPts val="0"/>
              </a:spcBef>
              <a:spcAft>
                <a:spcPts val="0"/>
              </a:spcAft>
              <a:buNone/>
            </a:pPr>
            <a:r>
              <a:rPr b="1" lang="en-US">
                <a:solidFill>
                  <a:schemeClr val="accent1"/>
                </a:solidFill>
              </a:rPr>
              <a:t>Final Reflection</a:t>
            </a:r>
            <a:endParaRPr b="1">
              <a:solidFill>
                <a:schemeClr val="accent1"/>
              </a:solidFill>
            </a:endParaRPr>
          </a:p>
        </p:txBody>
      </p:sp>
      <p:sp>
        <p:nvSpPr>
          <p:cNvPr id="362" name="Google Shape;362;p51"/>
          <p:cNvSpPr txBox="1"/>
          <p:nvPr>
            <p:ph idx="1" type="body"/>
          </p:nvPr>
        </p:nvSpPr>
        <p:spPr>
          <a:xfrm>
            <a:off x="1584700" y="2303375"/>
            <a:ext cx="6606900" cy="2975400"/>
          </a:xfrm>
          <a:prstGeom prst="rect">
            <a:avLst/>
          </a:prstGeom>
        </p:spPr>
        <p:txBody>
          <a:bodyPr anchorCtr="0" anchor="ctr" bIns="45700" lIns="91425" spcFirstLastPara="1" rIns="91425" wrap="square" tIns="45700">
            <a:normAutofit/>
          </a:bodyPr>
          <a:lstStyle/>
          <a:p>
            <a:pPr indent="0" lvl="0" marL="0" rtl="0" algn="ctr">
              <a:spcBef>
                <a:spcPts val="1000"/>
              </a:spcBef>
              <a:spcAft>
                <a:spcPts val="0"/>
              </a:spcAft>
              <a:buNone/>
            </a:pPr>
            <a:r>
              <a:rPr b="1" lang="en-US" sz="3600"/>
              <a:t>What is the one action you are </a:t>
            </a:r>
            <a:endParaRPr b="1" sz="3600"/>
          </a:p>
          <a:p>
            <a:pPr indent="0" lvl="0" marL="0" rtl="0" algn="ctr">
              <a:spcBef>
                <a:spcPts val="1000"/>
              </a:spcBef>
              <a:spcAft>
                <a:spcPts val="0"/>
              </a:spcAft>
              <a:buNone/>
            </a:pPr>
            <a:r>
              <a:rPr b="1" lang="en-US" sz="3600"/>
              <a:t>most committed to taking?</a:t>
            </a:r>
            <a:endParaRPr b="1" sz="3600"/>
          </a:p>
        </p:txBody>
      </p:sp>
      <p:pic>
        <p:nvPicPr>
          <p:cNvPr descr="Vector realistic 3d speech bubble, chat icon, message box (Provided by Getty Images)" id="363" name="Google Shape;363;p51"/>
          <p:cNvPicPr preferRelativeResize="0"/>
          <p:nvPr/>
        </p:nvPicPr>
        <p:blipFill>
          <a:blip r:embed="rId3">
            <a:alphaModFix/>
          </a:blip>
          <a:stretch>
            <a:fillRect/>
          </a:stretch>
        </p:blipFill>
        <p:spPr>
          <a:xfrm>
            <a:off x="6725575" y="-133322"/>
            <a:ext cx="2225700" cy="22257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52"/>
          <p:cNvSpPr txBox="1"/>
          <p:nvPr>
            <p:ph type="title"/>
          </p:nvPr>
        </p:nvSpPr>
        <p:spPr>
          <a:xfrm>
            <a:off x="550700" y="194050"/>
            <a:ext cx="8596800" cy="686100"/>
          </a:xfrm>
          <a:prstGeom prst="rect">
            <a:avLst/>
          </a:prstGeom>
        </p:spPr>
        <p:txBody>
          <a:bodyPr anchorCtr="0" anchor="t" bIns="45700" lIns="91425" spcFirstLastPara="1" rIns="91425" wrap="square" tIns="45700">
            <a:normAutofit/>
          </a:bodyPr>
          <a:lstStyle/>
          <a:p>
            <a:pPr indent="0" lvl="0" marL="0" rtl="0" algn="l">
              <a:spcBef>
                <a:spcPts val="0"/>
              </a:spcBef>
              <a:spcAft>
                <a:spcPts val="0"/>
              </a:spcAft>
              <a:buNone/>
            </a:pPr>
            <a:r>
              <a:rPr b="1" lang="en-US">
                <a:solidFill>
                  <a:schemeClr val="accent1"/>
                </a:solidFill>
              </a:rPr>
              <a:t>Leading Organizational Change Resources </a:t>
            </a:r>
            <a:endParaRPr b="1">
              <a:solidFill>
                <a:schemeClr val="accent1"/>
              </a:solidFill>
            </a:endParaRPr>
          </a:p>
        </p:txBody>
      </p:sp>
      <p:sp>
        <p:nvSpPr>
          <p:cNvPr id="369" name="Google Shape;369;p52"/>
          <p:cNvSpPr txBox="1"/>
          <p:nvPr>
            <p:ph idx="1" type="body"/>
          </p:nvPr>
        </p:nvSpPr>
        <p:spPr>
          <a:xfrm>
            <a:off x="320750" y="880150"/>
            <a:ext cx="9453600" cy="5740200"/>
          </a:xfrm>
          <a:prstGeom prst="rect">
            <a:avLst/>
          </a:prstGeom>
        </p:spPr>
        <p:txBody>
          <a:bodyPr anchorCtr="0" anchor="t" bIns="45700" lIns="91425" spcFirstLastPara="1" rIns="91425" wrap="square" tIns="45700">
            <a:normAutofit fontScale="32500" lnSpcReduction="10000"/>
          </a:bodyPr>
          <a:lstStyle/>
          <a:p>
            <a:pPr indent="0" lvl="0" marL="0" rtl="0" algn="l">
              <a:lnSpc>
                <a:spcPct val="115000"/>
              </a:lnSpc>
              <a:spcBef>
                <a:spcPts val="0"/>
              </a:spcBef>
              <a:spcAft>
                <a:spcPts val="0"/>
              </a:spcAft>
              <a:buNone/>
            </a:pPr>
            <a:r>
              <a:rPr lang="en-US" sz="4500" u="sng">
                <a:solidFill>
                  <a:schemeClr val="hlink"/>
                </a:solidFill>
                <a:latin typeface="Arial"/>
                <a:ea typeface="Arial"/>
                <a:cs typeface="Arial"/>
                <a:sym typeface="Arial"/>
                <a:hlinkClick r:id="rId3"/>
              </a:rPr>
              <a:t>https://professional.dce.harvard.edu/blog/7-reasons-why-change-management-strategies-fail-and-how-to-avoid-them/#What-is-Change-Management-and-Why-Do-We-Need-It</a:t>
            </a:r>
            <a:r>
              <a:rPr lang="en-US" sz="4500">
                <a:solidFill>
                  <a:schemeClr val="dk1"/>
                </a:solidFill>
                <a:latin typeface="Arial"/>
                <a:ea typeface="Arial"/>
                <a:cs typeface="Arial"/>
                <a:sym typeface="Arial"/>
              </a:rPr>
              <a:t>.</a:t>
            </a:r>
            <a:endParaRPr sz="4500">
              <a:solidFill>
                <a:schemeClr val="dk1"/>
              </a:solidFill>
              <a:latin typeface="Arial"/>
              <a:ea typeface="Arial"/>
              <a:cs typeface="Arial"/>
              <a:sym typeface="Arial"/>
            </a:endParaRPr>
          </a:p>
          <a:p>
            <a:pPr indent="0" lvl="0" marL="0" rtl="0" algn="l">
              <a:lnSpc>
                <a:spcPct val="115000"/>
              </a:lnSpc>
              <a:spcBef>
                <a:spcPts val="0"/>
              </a:spcBef>
              <a:spcAft>
                <a:spcPts val="0"/>
              </a:spcAft>
              <a:buClr>
                <a:schemeClr val="dk1"/>
              </a:buClr>
              <a:buSzPts val="358"/>
              <a:buFont typeface="Arial"/>
              <a:buNone/>
            </a:pPr>
            <a:r>
              <a:t/>
            </a:r>
            <a:endParaRPr sz="4500">
              <a:solidFill>
                <a:schemeClr val="dk1"/>
              </a:solidFill>
              <a:latin typeface="Arial"/>
              <a:ea typeface="Arial"/>
              <a:cs typeface="Arial"/>
              <a:sym typeface="Arial"/>
            </a:endParaRPr>
          </a:p>
          <a:p>
            <a:pPr indent="0" lvl="0" marL="0" rtl="0" algn="l">
              <a:lnSpc>
                <a:spcPct val="115000"/>
              </a:lnSpc>
              <a:spcBef>
                <a:spcPts val="0"/>
              </a:spcBef>
              <a:spcAft>
                <a:spcPts val="0"/>
              </a:spcAft>
              <a:buNone/>
            </a:pPr>
            <a:r>
              <a:rPr lang="en-US" sz="4500" u="sng">
                <a:solidFill>
                  <a:schemeClr val="hlink"/>
                </a:solidFill>
                <a:latin typeface="Arial"/>
                <a:ea typeface="Arial"/>
                <a:cs typeface="Arial"/>
                <a:sym typeface="Arial"/>
                <a:hlinkClick r:id="rId4"/>
              </a:rPr>
              <a:t>https://degree.astate.edu/online-programs/undergraduate/organizational-leadership/baol/change-management-strategies-guide/</a:t>
            </a:r>
            <a:endParaRPr sz="4500" u="sng">
              <a:solidFill>
                <a:schemeClr val="hlink"/>
              </a:solidFill>
              <a:latin typeface="Arial"/>
              <a:ea typeface="Arial"/>
              <a:cs typeface="Arial"/>
              <a:sym typeface="Arial"/>
            </a:endParaRPr>
          </a:p>
          <a:p>
            <a:pPr indent="0" lvl="0" marL="0" rtl="0" algn="l">
              <a:lnSpc>
                <a:spcPct val="115000"/>
              </a:lnSpc>
              <a:spcBef>
                <a:spcPts val="0"/>
              </a:spcBef>
              <a:spcAft>
                <a:spcPts val="0"/>
              </a:spcAft>
              <a:buClr>
                <a:schemeClr val="dk1"/>
              </a:buClr>
              <a:buSzPts val="358"/>
              <a:buFont typeface="Arial"/>
              <a:buNone/>
            </a:pPr>
            <a:r>
              <a:t/>
            </a:r>
            <a:endParaRPr sz="4500" u="sng">
              <a:solidFill>
                <a:schemeClr val="hlink"/>
              </a:solidFill>
              <a:latin typeface="Arial"/>
              <a:ea typeface="Arial"/>
              <a:cs typeface="Arial"/>
              <a:sym typeface="Arial"/>
            </a:endParaRPr>
          </a:p>
          <a:p>
            <a:pPr indent="0" lvl="0" marL="0" rtl="0" algn="l">
              <a:lnSpc>
                <a:spcPct val="115000"/>
              </a:lnSpc>
              <a:spcBef>
                <a:spcPts val="0"/>
              </a:spcBef>
              <a:spcAft>
                <a:spcPts val="0"/>
              </a:spcAft>
              <a:buNone/>
            </a:pPr>
            <a:r>
              <a:rPr lang="en-US" sz="4500" u="sng">
                <a:solidFill>
                  <a:schemeClr val="hlink"/>
                </a:solidFill>
                <a:latin typeface="Arial"/>
                <a:ea typeface="Arial"/>
                <a:cs typeface="Arial"/>
                <a:sym typeface="Arial"/>
                <a:hlinkClick r:id="rId5"/>
              </a:rPr>
              <a:t>https://hr.berkeley.edu/sites/default/files/change_management_toolkit.pdf</a:t>
            </a:r>
            <a:endParaRPr sz="4500">
              <a:solidFill>
                <a:schemeClr val="dk1"/>
              </a:solidFill>
              <a:latin typeface="Arial"/>
              <a:ea typeface="Arial"/>
              <a:cs typeface="Arial"/>
              <a:sym typeface="Arial"/>
            </a:endParaRPr>
          </a:p>
          <a:p>
            <a:pPr indent="0" lvl="0" marL="0" rtl="0" algn="l">
              <a:lnSpc>
                <a:spcPct val="115000"/>
              </a:lnSpc>
              <a:spcBef>
                <a:spcPts val="0"/>
              </a:spcBef>
              <a:spcAft>
                <a:spcPts val="0"/>
              </a:spcAft>
              <a:buNone/>
            </a:pPr>
            <a:r>
              <a:t/>
            </a:r>
            <a:endParaRPr sz="4500">
              <a:solidFill>
                <a:schemeClr val="dk1"/>
              </a:solidFill>
              <a:latin typeface="Arial"/>
              <a:ea typeface="Arial"/>
              <a:cs typeface="Arial"/>
              <a:sym typeface="Arial"/>
            </a:endParaRPr>
          </a:p>
          <a:p>
            <a:pPr indent="0" lvl="0" marL="0" rtl="0" algn="l">
              <a:lnSpc>
                <a:spcPct val="115000"/>
              </a:lnSpc>
              <a:spcBef>
                <a:spcPts val="0"/>
              </a:spcBef>
              <a:spcAft>
                <a:spcPts val="0"/>
              </a:spcAft>
              <a:buNone/>
            </a:pPr>
            <a:r>
              <a:rPr lang="en-US" sz="4500" u="sng">
                <a:solidFill>
                  <a:schemeClr val="hlink"/>
                </a:solidFill>
                <a:latin typeface="Arial"/>
                <a:ea typeface="Arial"/>
                <a:cs typeface="Arial"/>
                <a:sym typeface="Arial"/>
                <a:hlinkClick r:id="rId6"/>
              </a:rPr>
              <a:t>https://www.youtube.com/watch?v=vR1af-Q7Z7U</a:t>
            </a:r>
            <a:endParaRPr sz="4500" u="sng">
              <a:solidFill>
                <a:schemeClr val="hlink"/>
              </a:solidFill>
              <a:latin typeface="Arial"/>
              <a:ea typeface="Arial"/>
              <a:cs typeface="Arial"/>
              <a:sym typeface="Arial"/>
            </a:endParaRPr>
          </a:p>
          <a:p>
            <a:pPr indent="0" lvl="0" marL="0" rtl="0" algn="l">
              <a:lnSpc>
                <a:spcPct val="115000"/>
              </a:lnSpc>
              <a:spcBef>
                <a:spcPts val="0"/>
              </a:spcBef>
              <a:spcAft>
                <a:spcPts val="0"/>
              </a:spcAft>
              <a:buNone/>
            </a:pPr>
            <a:r>
              <a:t/>
            </a:r>
            <a:endParaRPr sz="4500">
              <a:solidFill>
                <a:schemeClr val="dk1"/>
              </a:solidFill>
              <a:latin typeface="Arial"/>
              <a:ea typeface="Arial"/>
              <a:cs typeface="Arial"/>
              <a:sym typeface="Arial"/>
            </a:endParaRPr>
          </a:p>
          <a:p>
            <a:pPr indent="0" lvl="0" marL="0" rtl="0" algn="l">
              <a:lnSpc>
                <a:spcPct val="115000"/>
              </a:lnSpc>
              <a:spcBef>
                <a:spcPts val="0"/>
              </a:spcBef>
              <a:spcAft>
                <a:spcPts val="0"/>
              </a:spcAft>
              <a:buNone/>
            </a:pPr>
            <a:r>
              <a:rPr lang="en-US" sz="4500" u="sng">
                <a:solidFill>
                  <a:schemeClr val="hlink"/>
                </a:solidFill>
                <a:latin typeface="Arial"/>
                <a:ea typeface="Arial"/>
                <a:cs typeface="Arial"/>
                <a:sym typeface="Arial"/>
                <a:hlinkClick r:id="rId7"/>
              </a:rPr>
              <a:t>https://www.youtube.com/watch?v=J88aaHWXeaM</a:t>
            </a:r>
            <a:endParaRPr sz="4500" u="sng">
              <a:solidFill>
                <a:schemeClr val="hlink"/>
              </a:solidFill>
              <a:latin typeface="Arial"/>
              <a:ea typeface="Arial"/>
              <a:cs typeface="Arial"/>
              <a:sym typeface="Arial"/>
            </a:endParaRPr>
          </a:p>
          <a:p>
            <a:pPr indent="0" lvl="0" marL="0" rtl="0" algn="l">
              <a:lnSpc>
                <a:spcPct val="115000"/>
              </a:lnSpc>
              <a:spcBef>
                <a:spcPts val="0"/>
              </a:spcBef>
              <a:spcAft>
                <a:spcPts val="0"/>
              </a:spcAft>
              <a:buNone/>
            </a:pPr>
            <a:r>
              <a:t/>
            </a:r>
            <a:endParaRPr sz="4500">
              <a:solidFill>
                <a:schemeClr val="dk1"/>
              </a:solidFill>
              <a:latin typeface="Arial"/>
              <a:ea typeface="Arial"/>
              <a:cs typeface="Arial"/>
              <a:sym typeface="Arial"/>
            </a:endParaRPr>
          </a:p>
          <a:p>
            <a:pPr indent="0" lvl="0" marL="0" rtl="0" algn="l">
              <a:lnSpc>
                <a:spcPct val="115000"/>
              </a:lnSpc>
              <a:spcBef>
                <a:spcPts val="0"/>
              </a:spcBef>
              <a:spcAft>
                <a:spcPts val="0"/>
              </a:spcAft>
              <a:buNone/>
            </a:pPr>
            <a:r>
              <a:rPr lang="en-US" sz="4500" u="sng">
                <a:solidFill>
                  <a:schemeClr val="hlink"/>
                </a:solidFill>
                <a:latin typeface="Arial"/>
                <a:ea typeface="Arial"/>
                <a:cs typeface="Arial"/>
                <a:sym typeface="Arial"/>
                <a:hlinkClick r:id="rId8"/>
              </a:rPr>
              <a:t>https://online.hbs.edu/blog/post/change-management-process</a:t>
            </a:r>
            <a:endParaRPr sz="4500" u="sng">
              <a:solidFill>
                <a:schemeClr val="hlink"/>
              </a:solidFill>
              <a:latin typeface="Arial"/>
              <a:ea typeface="Arial"/>
              <a:cs typeface="Arial"/>
              <a:sym typeface="Arial"/>
            </a:endParaRPr>
          </a:p>
          <a:p>
            <a:pPr indent="0" lvl="0" marL="0" rtl="0" algn="l">
              <a:lnSpc>
                <a:spcPct val="115000"/>
              </a:lnSpc>
              <a:spcBef>
                <a:spcPts val="0"/>
              </a:spcBef>
              <a:spcAft>
                <a:spcPts val="0"/>
              </a:spcAft>
              <a:buNone/>
            </a:pPr>
            <a:r>
              <a:t/>
            </a:r>
            <a:endParaRPr sz="4500">
              <a:solidFill>
                <a:schemeClr val="dk1"/>
              </a:solidFill>
              <a:latin typeface="Arial"/>
              <a:ea typeface="Arial"/>
              <a:cs typeface="Arial"/>
              <a:sym typeface="Arial"/>
            </a:endParaRPr>
          </a:p>
          <a:p>
            <a:pPr indent="0" lvl="0" marL="0" rtl="0" algn="l">
              <a:lnSpc>
                <a:spcPct val="115000"/>
              </a:lnSpc>
              <a:spcBef>
                <a:spcPts val="0"/>
              </a:spcBef>
              <a:spcAft>
                <a:spcPts val="0"/>
              </a:spcAft>
              <a:buNone/>
            </a:pPr>
            <a:r>
              <a:rPr lang="en-US" sz="4500" u="sng">
                <a:solidFill>
                  <a:schemeClr val="hlink"/>
                </a:solidFill>
                <a:latin typeface="Arial"/>
                <a:ea typeface="Arial"/>
                <a:cs typeface="Arial"/>
                <a:sym typeface="Arial"/>
                <a:hlinkClick r:id="rId9"/>
              </a:rPr>
              <a:t>https://www.prosci.com/methodology/adkar</a:t>
            </a:r>
            <a:endParaRPr sz="4500" u="sng">
              <a:solidFill>
                <a:schemeClr val="hlink"/>
              </a:solidFill>
              <a:latin typeface="Arial"/>
              <a:ea typeface="Arial"/>
              <a:cs typeface="Arial"/>
              <a:sym typeface="Arial"/>
            </a:endParaRPr>
          </a:p>
          <a:p>
            <a:pPr indent="0" lvl="0" marL="0" rtl="0" algn="l">
              <a:lnSpc>
                <a:spcPct val="115000"/>
              </a:lnSpc>
              <a:spcBef>
                <a:spcPts val="0"/>
              </a:spcBef>
              <a:spcAft>
                <a:spcPts val="0"/>
              </a:spcAft>
              <a:buNone/>
            </a:pPr>
            <a:r>
              <a:t/>
            </a:r>
            <a:endParaRPr sz="4500" u="sng">
              <a:solidFill>
                <a:schemeClr val="hlink"/>
              </a:solidFill>
              <a:latin typeface="Arial"/>
              <a:ea typeface="Arial"/>
              <a:cs typeface="Arial"/>
              <a:sym typeface="Arial"/>
            </a:endParaRPr>
          </a:p>
          <a:p>
            <a:pPr indent="0" lvl="0" marL="0" rtl="0" algn="l">
              <a:lnSpc>
                <a:spcPct val="115000"/>
              </a:lnSpc>
              <a:spcBef>
                <a:spcPts val="0"/>
              </a:spcBef>
              <a:spcAft>
                <a:spcPts val="0"/>
              </a:spcAft>
              <a:buNone/>
            </a:pPr>
            <a:r>
              <a:rPr lang="en-US" sz="4500" u="sng">
                <a:solidFill>
                  <a:schemeClr val="hlink"/>
                </a:solidFill>
                <a:latin typeface="Arial"/>
                <a:ea typeface="Arial"/>
                <a:cs typeface="Arial"/>
                <a:sym typeface="Arial"/>
                <a:hlinkClick r:id="rId10"/>
              </a:rPr>
              <a:t>https://situational.com/situational-leadership/</a:t>
            </a:r>
            <a:endParaRPr sz="4500" u="sng">
              <a:solidFill>
                <a:schemeClr val="hlink"/>
              </a:solidFill>
              <a:latin typeface="Arial"/>
              <a:ea typeface="Arial"/>
              <a:cs typeface="Arial"/>
              <a:sym typeface="Arial"/>
            </a:endParaRPr>
          </a:p>
          <a:p>
            <a:pPr indent="0" lvl="0" marL="0" rtl="0" algn="l">
              <a:lnSpc>
                <a:spcPct val="115000"/>
              </a:lnSpc>
              <a:spcBef>
                <a:spcPts val="0"/>
              </a:spcBef>
              <a:spcAft>
                <a:spcPts val="0"/>
              </a:spcAft>
              <a:buNone/>
            </a:pPr>
            <a:r>
              <a:t/>
            </a:r>
            <a:endParaRPr sz="4500" u="sng">
              <a:solidFill>
                <a:schemeClr val="hlink"/>
              </a:solidFill>
              <a:latin typeface="Arial"/>
              <a:ea typeface="Arial"/>
              <a:cs typeface="Arial"/>
              <a:sym typeface="Arial"/>
            </a:endParaRPr>
          </a:p>
          <a:p>
            <a:pPr indent="0" lvl="0" marL="0" rtl="0" algn="l">
              <a:lnSpc>
                <a:spcPct val="115000"/>
              </a:lnSpc>
              <a:spcBef>
                <a:spcPts val="0"/>
              </a:spcBef>
              <a:spcAft>
                <a:spcPts val="0"/>
              </a:spcAft>
              <a:buNone/>
            </a:pPr>
            <a:r>
              <a:rPr lang="en-US" sz="4500" u="sng">
                <a:solidFill>
                  <a:schemeClr val="hlink"/>
                </a:solidFill>
                <a:latin typeface="Arial"/>
                <a:ea typeface="Arial"/>
                <a:cs typeface="Arial"/>
                <a:sym typeface="Arial"/>
                <a:hlinkClick r:id="rId11"/>
              </a:rPr>
              <a:t>https://hr.umn.edu/supervising/news/Small-Wins-Big-Impact-Recognizing-and-Celebrating-Progress-Work</a:t>
            </a:r>
            <a:endParaRPr sz="4500" u="sng">
              <a:solidFill>
                <a:schemeClr val="hlink"/>
              </a:solidFill>
              <a:latin typeface="Arial"/>
              <a:ea typeface="Arial"/>
              <a:cs typeface="Arial"/>
              <a:sym typeface="Arial"/>
            </a:endParaRPr>
          </a:p>
          <a:p>
            <a:pPr indent="0" lvl="0" marL="0" rtl="0" algn="l">
              <a:lnSpc>
                <a:spcPct val="115000"/>
              </a:lnSpc>
              <a:spcBef>
                <a:spcPts val="0"/>
              </a:spcBef>
              <a:spcAft>
                <a:spcPts val="0"/>
              </a:spcAft>
              <a:buNone/>
            </a:pPr>
            <a:r>
              <a:t/>
            </a:r>
            <a:endParaRPr sz="4500" u="sng">
              <a:solidFill>
                <a:schemeClr val="hlink"/>
              </a:solidFill>
              <a:latin typeface="Arial"/>
              <a:ea typeface="Arial"/>
              <a:cs typeface="Arial"/>
              <a:sym typeface="Arial"/>
            </a:endParaRPr>
          </a:p>
          <a:p>
            <a:pPr indent="0" lvl="0" marL="0" rtl="0" algn="l">
              <a:lnSpc>
                <a:spcPct val="115000"/>
              </a:lnSpc>
              <a:spcBef>
                <a:spcPts val="0"/>
              </a:spcBef>
              <a:spcAft>
                <a:spcPts val="0"/>
              </a:spcAft>
              <a:buNone/>
            </a:pPr>
            <a:r>
              <a:rPr lang="en-US" sz="4500" u="sng">
                <a:solidFill>
                  <a:schemeClr val="hlink"/>
                </a:solidFill>
                <a:latin typeface="Arial"/>
                <a:ea typeface="Arial"/>
                <a:cs typeface="Arial"/>
                <a:sym typeface="Arial"/>
                <a:hlinkClick r:id="rId12"/>
              </a:rPr>
              <a:t>https://www.workhuman.com/blog/how-to-celebrate-success-at-work/</a:t>
            </a:r>
            <a:endParaRPr sz="4500" u="sng">
              <a:solidFill>
                <a:schemeClr val="hlink"/>
              </a:solidFill>
              <a:latin typeface="Arial"/>
              <a:ea typeface="Arial"/>
              <a:cs typeface="Arial"/>
              <a:sym typeface="Arial"/>
            </a:endParaRPr>
          </a:p>
          <a:p>
            <a:pPr indent="0" lvl="0" marL="0" rtl="0" algn="l">
              <a:lnSpc>
                <a:spcPct val="115000"/>
              </a:lnSpc>
              <a:spcBef>
                <a:spcPts val="0"/>
              </a:spcBef>
              <a:spcAft>
                <a:spcPts val="0"/>
              </a:spcAft>
              <a:buNone/>
            </a:pPr>
            <a:r>
              <a:t/>
            </a:r>
            <a:endParaRPr sz="4500" u="sng">
              <a:solidFill>
                <a:schemeClr val="hlink"/>
              </a:solidFill>
              <a:latin typeface="Arial"/>
              <a:ea typeface="Arial"/>
              <a:cs typeface="Arial"/>
              <a:sym typeface="Arial"/>
            </a:endParaRPr>
          </a:p>
          <a:p>
            <a:pPr indent="0" lvl="0" marL="0" rtl="0" algn="l">
              <a:lnSpc>
                <a:spcPct val="115000"/>
              </a:lnSpc>
              <a:spcBef>
                <a:spcPts val="0"/>
              </a:spcBef>
              <a:spcAft>
                <a:spcPts val="0"/>
              </a:spcAft>
              <a:buNone/>
            </a:pPr>
            <a:r>
              <a:rPr lang="en-US" sz="4500" u="sng">
                <a:solidFill>
                  <a:schemeClr val="hlink"/>
                </a:solidFill>
                <a:latin typeface="Arial"/>
                <a:ea typeface="Arial"/>
                <a:cs typeface="Arial"/>
                <a:sym typeface="Arial"/>
              </a:rPr>
              <a:t>https://youtu.be/J88aaHWXeaM?si=-64q65EeOhjcRmJH</a:t>
            </a:r>
            <a:endParaRPr sz="4500" u="sng">
              <a:solidFill>
                <a:schemeClr val="hlink"/>
              </a:solidFill>
              <a:latin typeface="Arial"/>
              <a:ea typeface="Arial"/>
              <a:cs typeface="Arial"/>
              <a:sym typeface="Arial"/>
            </a:endParaRPr>
          </a:p>
          <a:p>
            <a:pPr indent="0" lvl="0" marL="0" rtl="0" algn="l">
              <a:spcBef>
                <a:spcPts val="1000"/>
              </a:spcBef>
              <a:spcAft>
                <a:spcPts val="0"/>
              </a:spcAft>
              <a:buNone/>
            </a:pPr>
            <a:r>
              <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p53"/>
          <p:cNvSpPr txBox="1"/>
          <p:nvPr>
            <p:ph type="ctrTitle"/>
          </p:nvPr>
        </p:nvSpPr>
        <p:spPr>
          <a:xfrm>
            <a:off x="1507067" y="1395359"/>
            <a:ext cx="7767000" cy="1646400"/>
          </a:xfrm>
          <a:prstGeom prst="rect">
            <a:avLst/>
          </a:prstGeom>
          <a:noFill/>
          <a:ln>
            <a:noFill/>
          </a:ln>
        </p:spPr>
        <p:txBody>
          <a:bodyPr anchorCtr="0" anchor="b" bIns="45700" lIns="91425" spcFirstLastPara="1" rIns="91425" wrap="square" tIns="45700">
            <a:noAutofit/>
          </a:bodyPr>
          <a:lstStyle/>
          <a:p>
            <a:pPr indent="0" lvl="0" marL="0" rtl="0" algn="ctr">
              <a:spcBef>
                <a:spcPts val="0"/>
              </a:spcBef>
              <a:spcAft>
                <a:spcPts val="0"/>
              </a:spcAft>
              <a:buClr>
                <a:schemeClr val="accent3"/>
              </a:buClr>
              <a:buSzPts val="5400"/>
              <a:buFont typeface="Franklin Gothic"/>
              <a:buNone/>
            </a:pPr>
            <a:r>
              <a:rPr b="1" lang="en-US"/>
              <a:t>Contact Information</a:t>
            </a:r>
            <a:endParaRPr b="1"/>
          </a:p>
        </p:txBody>
      </p:sp>
      <p:sp>
        <p:nvSpPr>
          <p:cNvPr id="375" name="Google Shape;375;p53"/>
          <p:cNvSpPr txBox="1"/>
          <p:nvPr>
            <p:ph idx="1" type="subTitle"/>
          </p:nvPr>
        </p:nvSpPr>
        <p:spPr>
          <a:xfrm>
            <a:off x="1507075" y="3041746"/>
            <a:ext cx="7767000" cy="16464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SzPts val="1440"/>
              <a:buNone/>
            </a:pPr>
            <a:r>
              <a:rPr lang="en-US" sz="4200"/>
              <a:t>Dr. Wendy Kubasko </a:t>
            </a:r>
            <a:endParaRPr sz="4200"/>
          </a:p>
          <a:p>
            <a:pPr indent="0" lvl="0" marL="0" rtl="0" algn="ctr">
              <a:spcBef>
                <a:spcPts val="0"/>
              </a:spcBef>
              <a:spcAft>
                <a:spcPts val="0"/>
              </a:spcAft>
              <a:buSzPts val="1440"/>
              <a:buNone/>
            </a:pPr>
            <a:r>
              <a:rPr lang="en-US" sz="4200">
                <a:solidFill>
                  <a:srgbClr val="0277BD"/>
                </a:solidFill>
              </a:rPr>
              <a:t>wlkubasko@ship.edu</a:t>
            </a:r>
            <a:endParaRPr sz="4200">
              <a:solidFill>
                <a:srgbClr val="0277BD"/>
              </a:solidFill>
            </a:endParaRPr>
          </a:p>
          <a:p>
            <a:pPr indent="0" lvl="0" marL="0" rtl="0" algn="r">
              <a:spcBef>
                <a:spcPts val="0"/>
              </a:spcBef>
              <a:spcAft>
                <a:spcPts val="0"/>
              </a:spcAft>
              <a:buSzPts val="1440"/>
              <a:buNone/>
            </a:pPr>
            <a:r>
              <a:t/>
            </a:r>
            <a:endParaRPr sz="320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Facet">
  <a:themeElements>
    <a:clrScheme name="Prepared4PA 2">
      <a:dk1>
        <a:srgbClr val="000000"/>
      </a:dk1>
      <a:lt1>
        <a:srgbClr val="FFFFFF"/>
      </a:lt1>
      <a:dk2>
        <a:srgbClr val="2C3C43"/>
      </a:dk2>
      <a:lt2>
        <a:srgbClr val="EBEBEB"/>
      </a:lt2>
      <a:accent1>
        <a:srgbClr val="0067AC"/>
      </a:accent1>
      <a:accent2>
        <a:srgbClr val="9D1B32"/>
      </a:accent2>
      <a:accent3>
        <a:srgbClr val="001641"/>
      </a:accent3>
      <a:accent4>
        <a:srgbClr val="0E6057"/>
      </a:accent4>
      <a:accent5>
        <a:srgbClr val="EF383E"/>
      </a:accent5>
      <a:accent6>
        <a:srgbClr val="58799B"/>
      </a:accent6>
      <a:hlink>
        <a:srgbClr val="58799B"/>
      </a:hlink>
      <a:folHlink>
        <a:srgbClr val="CBB67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