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Lst>
  <p:sldSz cx="18288000" cy="10287000"/>
  <p:notesSz cx="6858000" cy="9144000"/>
  <p:embeddedFontLst>
    <p:embeddedFont>
      <p:font typeface="Bebas Neue" panose="020F0502020204030204" pitchFamily="34" charset="0"/>
      <p:regular r:id="rId41"/>
    </p:embeddedFont>
    <p:embeddedFont>
      <p:font typeface="Carlito" panose="020B0604020202020204" charset="0"/>
      <p:regular r:id="rId42"/>
      <p:bold r:id="rId43"/>
      <p:italic r:id="rId44"/>
      <p:boldItalic r:id="rId45"/>
    </p:embeddedFont>
    <p:embeddedFont>
      <p:font typeface="Fira Sans" panose="020F0502020204030204" pitchFamily="34" charset="0"/>
      <p:regular r:id="rId46"/>
      <p:bold r:id="rId47"/>
      <p:italic r:id="rId48"/>
      <p:boldItalic r:id="rId49"/>
    </p:embeddedFont>
    <p:embeddedFont>
      <p:font typeface="Frank Ruhl Libre Light" panose="020F0502020204030204" pitchFamily="2" charset="-79"/>
      <p:regular r:id="rId50"/>
      <p:bold r:id="rId51"/>
    </p:embeddedFont>
    <p:embeddedFont>
      <p:font typeface="Montserrat" panose="00000500000000000000" pitchFamily="2" charset="0"/>
      <p:regular r:id="rId52"/>
      <p:bold r:id="rId53"/>
      <p:italic r:id="rId54"/>
      <p:boldItalic r:id="rId55"/>
    </p:embeddedFont>
    <p:embeddedFont>
      <p:font typeface="Varela Round" panose="020F0502020204030204" pitchFamily="2" charset="-79"/>
      <p:regular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1002"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Open Mentimeter first </a:t>
            </a:r>
            <a:endParaRPr/>
          </a:p>
        </p:txBody>
      </p:sp>
      <p:sp>
        <p:nvSpPr>
          <p:cNvPr id="84" name="Google Shape;8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e624fbade6_0_2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e624fbade6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e6e24a0202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e6e24a020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e6e24a0202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e6e24a020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e6e24a0202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2e6e24a020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e6e24a0202_2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2e6e24a0202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e6e24a0202_2_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e6e24a0202_2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e6e24a0202_2_1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e6e24a0202_2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e6e24a0202_2_1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2e6e24a0202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e6e24a0202_2_14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e6e24a0202_2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e6e24a0202_2_1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2e6e24a0202_2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 name="Google Shape;110;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e6e24a0202_2_1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2e6e24a0202_2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e6e24a0202_2_17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2e6e24a0202_2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Break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2e8a098f1ff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2e8a098f1f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Break right after this (45 min mark)</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635f66e5af_0_12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635f66e5af_0_1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3d252e8eb3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3d252e8e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635f66e5af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3635f66e5a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e6e24a0202_2_2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2e6e24a0202_2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2e6e24a0202_2_2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2e6e24a0202_2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635f66e5af_0_12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635f66e5af_0_1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e6e24a0202_2_2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2e6e24a0202_2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e624fbade6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e624fbade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25% of our brain is activated as we listen - leaving 75% to do what it wants!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2e6e24a0202_2_2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e6e24a0202_2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f5d2814ff2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f5d2814ff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4" name="Google Shape;474;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e6e24a0202_2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2e6e24a0202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Chat Waterfall </a:t>
            </a:r>
            <a:endParaRPr/>
          </a:p>
          <a:p>
            <a:pPr marL="0" lvl="0" indent="0" algn="l" rtl="0">
              <a:spcBef>
                <a:spcPts val="0"/>
              </a:spcBef>
              <a:spcAft>
                <a:spcPts val="0"/>
              </a:spcAft>
              <a:buNone/>
            </a:pPr>
            <a:r>
              <a:rPr lang="en-US"/>
              <a:t>(Yes - interruption, No - not interruption - bonus points for why)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e6e24a0202_2_30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2e6e24a0202_2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2e6e24a0202_2_25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2e6e24a0202_2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e6e24a0202_2_3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e6e24a0202_2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6" name="Google Shape;596;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e624fbade6_0_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e624fbade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e624fbade6_0_10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e624fbade6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e624fbade6_0_1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e624fbade6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e624fbade6_0_1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e624fbade6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5 min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e624fbade6_0_2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2e624fbade6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e624fbade6_0_2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e624fbade6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er Service Online Training Presentation" type="blank">
  <p:cSld name="BLANK">
    <p:spTree>
      <p:nvGrpSpPr>
        <p:cNvPr id="1"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er Service Online Training Presentation" type="title">
  <p:cSld name="TITLE">
    <p:spTree>
      <p:nvGrpSpPr>
        <p:cNvPr id="1" name="Shape 9"/>
        <p:cNvGrpSpPr/>
        <p:nvPr/>
      </p:nvGrpSpPr>
      <p:grpSpPr>
        <a:xfrm>
          <a:off x="0" y="0"/>
          <a:ext cx="0" cy="0"/>
          <a:chOff x="0" y="0"/>
          <a:chExt cx="0" cy="0"/>
        </a:xfrm>
      </p:grpSpPr>
      <p:sp>
        <p:nvSpPr>
          <p:cNvPr id="10" name="Google Shape;10;p3"/>
          <p:cNvSpPr txBox="1">
            <a:spLocks noGrp="1"/>
          </p:cNvSpPr>
          <p:nvPr>
            <p:ph type="ctrTitle"/>
          </p:nvPr>
        </p:nvSpPr>
        <p:spPr>
          <a:xfrm>
            <a:off x="1166875" y="932600"/>
            <a:ext cx="16053900" cy="1470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accent2"/>
              </a:buClr>
              <a:buSzPts val="9000"/>
              <a:buNone/>
              <a:defRPr sz="9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Google Shape;11;p3"/>
          <p:cNvSpPr txBox="1">
            <a:spLocks noGrp="1"/>
          </p:cNvSpPr>
          <p:nvPr>
            <p:ph type="subTitle" idx="1"/>
          </p:nvPr>
        </p:nvSpPr>
        <p:spPr>
          <a:xfrm>
            <a:off x="5490950" y="24788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SzPts val="3800"/>
              <a:buFont typeface="Varela Round"/>
              <a:buNone/>
              <a:defRPr sz="3000">
                <a:latin typeface="Varela Round"/>
                <a:ea typeface="Varela Round"/>
                <a:cs typeface="Varela Round"/>
                <a:sym typeface="Varela Round"/>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2" name="Google Shape;12;p3"/>
          <p:cNvSpPr/>
          <p:nvPr/>
        </p:nvSpPr>
        <p:spPr>
          <a:xfrm rot="3031900">
            <a:off x="-3956198" y="-3301025"/>
            <a:ext cx="6670131" cy="7068635"/>
          </a:xfrm>
          <a:custGeom>
            <a:avLst/>
            <a:gdLst/>
            <a:ahLst/>
            <a:cxnLst/>
            <a:rect l="l" t="t" r="r" b="b"/>
            <a:pathLst>
              <a:path w="4229307" h="4481985" extrusionOk="0">
                <a:moveTo>
                  <a:pt x="2350969" y="44248"/>
                </a:moveTo>
                <a:cubicBezTo>
                  <a:pt x="2353637" y="44248"/>
                  <a:pt x="2354970" y="44248"/>
                  <a:pt x="2357637" y="43083"/>
                </a:cubicBezTo>
                <a:cubicBezTo>
                  <a:pt x="2784359" y="0"/>
                  <a:pt x="3087065" y="302751"/>
                  <a:pt x="3004387" y="661396"/>
                </a:cubicBezTo>
                <a:cubicBezTo>
                  <a:pt x="2944379" y="922228"/>
                  <a:pt x="2773691" y="1156278"/>
                  <a:pt x="2993719" y="1399644"/>
                </a:cubicBezTo>
                <a:cubicBezTo>
                  <a:pt x="3092399" y="1507936"/>
                  <a:pt x="3221749" y="1590610"/>
                  <a:pt x="3329763" y="1693080"/>
                </a:cubicBezTo>
                <a:cubicBezTo>
                  <a:pt x="3624467" y="1971379"/>
                  <a:pt x="3419107" y="2288103"/>
                  <a:pt x="3533789" y="2610650"/>
                </a:cubicBezTo>
                <a:cubicBezTo>
                  <a:pt x="3557792" y="2677023"/>
                  <a:pt x="3604465" y="2734080"/>
                  <a:pt x="3656471" y="2787644"/>
                </a:cubicBezTo>
                <a:cubicBezTo>
                  <a:pt x="3825827" y="2961144"/>
                  <a:pt x="4047189" y="3096217"/>
                  <a:pt x="4137867" y="3318623"/>
                </a:cubicBezTo>
                <a:cubicBezTo>
                  <a:pt x="4229307" y="3543358"/>
                  <a:pt x="4199208" y="3801862"/>
                  <a:pt x="4064524" y="4009130"/>
                </a:cubicBezTo>
                <a:cubicBezTo>
                  <a:pt x="3821826" y="4382912"/>
                  <a:pt x="3296425" y="4481985"/>
                  <a:pt x="2840366" y="4428324"/>
                </a:cubicBezTo>
                <a:cubicBezTo>
                  <a:pt x="2426979" y="4381747"/>
                  <a:pt x="2090936" y="4240852"/>
                  <a:pt x="1785563" y="3992828"/>
                </a:cubicBezTo>
                <a:cubicBezTo>
                  <a:pt x="1700219" y="3922962"/>
                  <a:pt x="1616208" y="3818164"/>
                  <a:pt x="1508194" y="3777409"/>
                </a:cubicBezTo>
                <a:cubicBezTo>
                  <a:pt x="1376177" y="3727338"/>
                  <a:pt x="1253495" y="3794875"/>
                  <a:pt x="1133479" y="3840288"/>
                </a:cubicBezTo>
                <a:cubicBezTo>
                  <a:pt x="450724" y="4098791"/>
                  <a:pt x="317374" y="3246429"/>
                  <a:pt x="390717" y="2856345"/>
                </a:cubicBezTo>
                <a:cubicBezTo>
                  <a:pt x="445390" y="2564073"/>
                  <a:pt x="418720" y="2297419"/>
                  <a:pt x="288037" y="2021449"/>
                </a:cubicBezTo>
                <a:cubicBezTo>
                  <a:pt x="178689" y="1782741"/>
                  <a:pt x="0" y="1537046"/>
                  <a:pt x="12001" y="1271557"/>
                </a:cubicBezTo>
                <a:cubicBezTo>
                  <a:pt x="22669" y="1050315"/>
                  <a:pt x="141351" y="830238"/>
                  <a:pt x="377382" y="730097"/>
                </a:cubicBezTo>
                <a:cubicBezTo>
                  <a:pt x="576074" y="645093"/>
                  <a:pt x="790768" y="662560"/>
                  <a:pt x="978793" y="755714"/>
                </a:cubicBezTo>
                <a:cubicBezTo>
                  <a:pt x="1081472" y="805785"/>
                  <a:pt x="1186819" y="862842"/>
                  <a:pt x="1304168" y="864006"/>
                </a:cubicBezTo>
                <a:cubicBezTo>
                  <a:pt x="1585537" y="867500"/>
                  <a:pt x="1718888" y="599681"/>
                  <a:pt x="1836236" y="420359"/>
                </a:cubicBezTo>
                <a:cubicBezTo>
                  <a:pt x="1954918" y="239872"/>
                  <a:pt x="2097603" y="73359"/>
                  <a:pt x="2350969" y="44248"/>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13;p3"/>
          <p:cNvSpPr/>
          <p:nvPr/>
        </p:nvSpPr>
        <p:spPr>
          <a:xfrm rot="-7487992">
            <a:off x="12636657" y="2987545"/>
            <a:ext cx="8364471" cy="13274484"/>
          </a:xfrm>
          <a:custGeom>
            <a:avLst/>
            <a:gdLst/>
            <a:ahLst/>
            <a:cxnLst/>
            <a:rect l="l" t="t" r="r" b="b"/>
            <a:pathLst>
              <a:path w="4028440" h="6393167" extrusionOk="0">
                <a:moveTo>
                  <a:pt x="2239010" y="63300"/>
                </a:moveTo>
                <a:cubicBezTo>
                  <a:pt x="2241550" y="63300"/>
                  <a:pt x="2242820" y="63300"/>
                  <a:pt x="2245360" y="61634"/>
                </a:cubicBezTo>
                <a:cubicBezTo>
                  <a:pt x="2651760" y="0"/>
                  <a:pt x="2940050" y="433105"/>
                  <a:pt x="2861310" y="946168"/>
                </a:cubicBezTo>
                <a:cubicBezTo>
                  <a:pt x="2804160" y="1319304"/>
                  <a:pt x="2641600" y="1654128"/>
                  <a:pt x="2851150" y="2002278"/>
                </a:cubicBezTo>
                <a:cubicBezTo>
                  <a:pt x="2945130" y="2157196"/>
                  <a:pt x="3068320" y="2275467"/>
                  <a:pt x="3171190" y="2422057"/>
                </a:cubicBezTo>
                <a:cubicBezTo>
                  <a:pt x="3451860" y="2820180"/>
                  <a:pt x="3256280" y="3273275"/>
                  <a:pt x="3365500" y="3734698"/>
                </a:cubicBezTo>
                <a:cubicBezTo>
                  <a:pt x="3388360" y="3829648"/>
                  <a:pt x="3432810" y="3911272"/>
                  <a:pt x="3482340" y="3987898"/>
                </a:cubicBezTo>
                <a:cubicBezTo>
                  <a:pt x="3643630" y="4236101"/>
                  <a:pt x="3854450" y="4429332"/>
                  <a:pt x="3940810" y="4747498"/>
                </a:cubicBezTo>
                <a:cubicBezTo>
                  <a:pt x="4028440" y="5068995"/>
                  <a:pt x="3999230" y="5438801"/>
                  <a:pt x="3870960" y="5735311"/>
                </a:cubicBezTo>
                <a:cubicBezTo>
                  <a:pt x="3639820" y="6270029"/>
                  <a:pt x="3139440" y="6393167"/>
                  <a:pt x="2705100" y="6334995"/>
                </a:cubicBezTo>
                <a:cubicBezTo>
                  <a:pt x="2311400" y="6268363"/>
                  <a:pt x="1991360" y="6066803"/>
                  <a:pt x="1700530" y="5711990"/>
                </a:cubicBezTo>
                <a:cubicBezTo>
                  <a:pt x="1619250" y="5612042"/>
                  <a:pt x="1539240" y="5462121"/>
                  <a:pt x="1436370" y="5403819"/>
                </a:cubicBezTo>
                <a:cubicBezTo>
                  <a:pt x="1310640" y="5332190"/>
                  <a:pt x="1193800" y="5428805"/>
                  <a:pt x="1079500" y="5493771"/>
                </a:cubicBezTo>
                <a:cubicBezTo>
                  <a:pt x="429260" y="5863577"/>
                  <a:pt x="302260" y="4644219"/>
                  <a:pt x="372110" y="4086180"/>
                </a:cubicBezTo>
                <a:cubicBezTo>
                  <a:pt x="424180" y="3668067"/>
                  <a:pt x="398780" y="3286601"/>
                  <a:pt x="274320" y="2891809"/>
                </a:cubicBezTo>
                <a:cubicBezTo>
                  <a:pt x="170180" y="2550322"/>
                  <a:pt x="0" y="2198841"/>
                  <a:pt x="11430" y="1819041"/>
                </a:cubicBezTo>
                <a:cubicBezTo>
                  <a:pt x="21590" y="1502541"/>
                  <a:pt x="134620" y="1187707"/>
                  <a:pt x="359410" y="1044449"/>
                </a:cubicBezTo>
                <a:cubicBezTo>
                  <a:pt x="548640" y="922847"/>
                  <a:pt x="753110" y="947834"/>
                  <a:pt x="932180" y="1081097"/>
                </a:cubicBezTo>
                <a:cubicBezTo>
                  <a:pt x="1029970" y="1152726"/>
                  <a:pt x="1130300" y="1234349"/>
                  <a:pt x="1242060" y="1236015"/>
                </a:cubicBezTo>
                <a:cubicBezTo>
                  <a:pt x="1510030" y="1241012"/>
                  <a:pt x="1637030" y="857881"/>
                  <a:pt x="1748790" y="601350"/>
                </a:cubicBezTo>
                <a:cubicBezTo>
                  <a:pt x="1861820" y="343152"/>
                  <a:pt x="1997710" y="104945"/>
                  <a:pt x="2239010" y="63300"/>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2"/>
        </a:solid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569375" y="1300150"/>
            <a:ext cx="173265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4"/>
          <p:cNvSpPr txBox="1">
            <a:spLocks noGrp="1"/>
          </p:cNvSpPr>
          <p:nvPr>
            <p:ph type="body" idx="1"/>
          </p:nvPr>
        </p:nvSpPr>
        <p:spPr>
          <a:xfrm>
            <a:off x="1717950" y="2902975"/>
            <a:ext cx="8229600" cy="45261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solidFill>
                  <a:schemeClr val="lt1"/>
                </a:solidFill>
              </a:defRPr>
            </a:lvl1pPr>
            <a:lvl2pPr marL="914400" lvl="1" indent="-342900" algn="l">
              <a:spcBef>
                <a:spcPts val="360"/>
              </a:spcBef>
              <a:spcAft>
                <a:spcPts val="0"/>
              </a:spcAft>
              <a:buClr>
                <a:schemeClr val="lt1"/>
              </a:buClr>
              <a:buSzPts val="1800"/>
              <a:buChar char="–"/>
              <a:defRPr>
                <a:solidFill>
                  <a:schemeClr val="lt1"/>
                </a:solidFill>
              </a:defRPr>
            </a:lvl2pPr>
            <a:lvl3pPr marL="1371600" lvl="2" indent="-342900" algn="l">
              <a:spcBef>
                <a:spcPts val="360"/>
              </a:spcBef>
              <a:spcAft>
                <a:spcPts val="0"/>
              </a:spcAft>
              <a:buClr>
                <a:schemeClr val="lt1"/>
              </a:buClr>
              <a:buSzPts val="1800"/>
              <a:buChar char="•"/>
              <a:defRPr>
                <a:solidFill>
                  <a:schemeClr val="lt1"/>
                </a:solidFill>
              </a:defRPr>
            </a:lvl3pPr>
            <a:lvl4pPr marL="1828800" lvl="3" indent="-342900" algn="l">
              <a:spcBef>
                <a:spcPts val="360"/>
              </a:spcBef>
              <a:spcAft>
                <a:spcPts val="0"/>
              </a:spcAft>
              <a:buClr>
                <a:schemeClr val="lt1"/>
              </a:buClr>
              <a:buSzPts val="1800"/>
              <a:buChar char="–"/>
              <a:defRPr>
                <a:solidFill>
                  <a:schemeClr val="lt1"/>
                </a:solidFill>
              </a:defRPr>
            </a:lvl4pPr>
            <a:lvl5pPr marL="2286000" lvl="4" indent="-342900" algn="l">
              <a:spcBef>
                <a:spcPts val="360"/>
              </a:spcBef>
              <a:spcAft>
                <a:spcPts val="0"/>
              </a:spcAft>
              <a:buClr>
                <a:schemeClr val="lt1"/>
              </a:buClr>
              <a:buSzPts val="1800"/>
              <a:buChar char="»"/>
              <a:defRPr>
                <a:solidFill>
                  <a:schemeClr val="lt1"/>
                </a:solidFill>
              </a:defRPr>
            </a:lvl5pPr>
            <a:lvl6pPr marL="2743200" lvl="5" indent="-342900" algn="l">
              <a:spcBef>
                <a:spcPts val="360"/>
              </a:spcBef>
              <a:spcAft>
                <a:spcPts val="0"/>
              </a:spcAft>
              <a:buClr>
                <a:schemeClr val="lt1"/>
              </a:buClr>
              <a:buSzPts val="1800"/>
              <a:buChar char="•"/>
              <a:defRPr>
                <a:solidFill>
                  <a:schemeClr val="lt1"/>
                </a:solidFill>
              </a:defRPr>
            </a:lvl6pPr>
            <a:lvl7pPr marL="3200400" lvl="6" indent="-342900" algn="l">
              <a:spcBef>
                <a:spcPts val="360"/>
              </a:spcBef>
              <a:spcAft>
                <a:spcPts val="0"/>
              </a:spcAft>
              <a:buClr>
                <a:schemeClr val="lt1"/>
              </a:buClr>
              <a:buSzPts val="1800"/>
              <a:buChar char="•"/>
              <a:defRPr>
                <a:solidFill>
                  <a:schemeClr val="lt1"/>
                </a:solidFill>
              </a:defRPr>
            </a:lvl7pPr>
            <a:lvl8pPr marL="3657600" lvl="7" indent="-342900" algn="l">
              <a:spcBef>
                <a:spcPts val="360"/>
              </a:spcBef>
              <a:spcAft>
                <a:spcPts val="0"/>
              </a:spcAft>
              <a:buClr>
                <a:schemeClr val="lt1"/>
              </a:buClr>
              <a:buSzPts val="1800"/>
              <a:buChar char="•"/>
              <a:defRPr>
                <a:solidFill>
                  <a:schemeClr val="lt1"/>
                </a:solidFill>
              </a:defRPr>
            </a:lvl8pPr>
            <a:lvl9pPr marL="4114800" lvl="8" indent="-342900" algn="l">
              <a:spcBef>
                <a:spcPts val="360"/>
              </a:spcBef>
              <a:spcAft>
                <a:spcPts val="0"/>
              </a:spcAft>
              <a:buClr>
                <a:schemeClr val="lt1"/>
              </a:buClr>
              <a:buSzPts val="1800"/>
              <a:buChar char="•"/>
              <a:defRPr>
                <a:solidFill>
                  <a:schemeClr val="lt1"/>
                </a:solidFill>
              </a:defRPr>
            </a:lvl9pPr>
          </a:lstStyle>
          <a:p>
            <a:endParaRPr/>
          </a:p>
        </p:txBody>
      </p:sp>
      <p:cxnSp>
        <p:nvCxnSpPr>
          <p:cNvPr id="17" name="Google Shape;17;p4"/>
          <p:cNvCxnSpPr/>
          <p:nvPr/>
        </p:nvCxnSpPr>
        <p:spPr>
          <a:xfrm>
            <a:off x="575552" y="9871781"/>
            <a:ext cx="16976100" cy="0"/>
          </a:xfrm>
          <a:prstGeom prst="straightConnector1">
            <a:avLst/>
          </a:prstGeom>
          <a:noFill/>
          <a:ln w="95250" cap="rnd" cmpd="sng">
            <a:solidFill>
              <a:srgbClr val="FEC757"/>
            </a:solidFill>
            <a:prstDash val="dot"/>
            <a:round/>
            <a:headEnd type="none" w="sm" len="sm"/>
            <a:tailEnd type="none" w="sm" len="sm"/>
          </a:ln>
        </p:spPr>
      </p:cxnSp>
      <p:sp>
        <p:nvSpPr>
          <p:cNvPr id="18" name="Google Shape;18;p4"/>
          <p:cNvSpPr/>
          <p:nvPr/>
        </p:nvSpPr>
        <p:spPr>
          <a:xfrm rot="-3253175">
            <a:off x="-2172665" y="742610"/>
            <a:ext cx="8510458" cy="18258307"/>
          </a:xfrm>
          <a:custGeom>
            <a:avLst/>
            <a:gdLst/>
            <a:ahLst/>
            <a:cxnLst/>
            <a:rect l="l" t="t" r="r" b="b"/>
            <a:pathLst>
              <a:path w="5393927" h="11572112" extrusionOk="0">
                <a:moveTo>
                  <a:pt x="3000108" y="114926"/>
                </a:moveTo>
                <a:cubicBezTo>
                  <a:pt x="3003512" y="114926"/>
                  <a:pt x="3005213" y="114926"/>
                  <a:pt x="3008617" y="111902"/>
                </a:cubicBezTo>
                <a:cubicBezTo>
                  <a:pt x="3553163" y="0"/>
                  <a:pt x="3939450" y="786338"/>
                  <a:pt x="3833944" y="1717847"/>
                </a:cubicBezTo>
                <a:cubicBezTo>
                  <a:pt x="3757368" y="2395308"/>
                  <a:pt x="3539549" y="3003208"/>
                  <a:pt x="3820331" y="3635303"/>
                </a:cubicBezTo>
                <a:cubicBezTo>
                  <a:pt x="3946257" y="3916571"/>
                  <a:pt x="4111322" y="4131302"/>
                  <a:pt x="4249161" y="4397447"/>
                </a:cubicBezTo>
                <a:cubicBezTo>
                  <a:pt x="4625237" y="5120274"/>
                  <a:pt x="4363175" y="5942904"/>
                  <a:pt x="4509522" y="6780658"/>
                </a:cubicBezTo>
                <a:cubicBezTo>
                  <a:pt x="4540152" y="6953048"/>
                  <a:pt x="4599712" y="7101242"/>
                  <a:pt x="4666078" y="7240364"/>
                </a:cubicBezTo>
                <a:cubicBezTo>
                  <a:pt x="4882195" y="7690996"/>
                  <a:pt x="5164679" y="8041823"/>
                  <a:pt x="5280394" y="8619480"/>
                </a:cubicBezTo>
                <a:cubicBezTo>
                  <a:pt x="5393927" y="9203185"/>
                  <a:pt x="5358673" y="9874597"/>
                  <a:pt x="5186800" y="10412937"/>
                </a:cubicBezTo>
                <a:cubicBezTo>
                  <a:pt x="4877090" y="11383762"/>
                  <a:pt x="4206618" y="11572112"/>
                  <a:pt x="3624634" y="11501713"/>
                </a:cubicBezTo>
                <a:cubicBezTo>
                  <a:pt x="3097105" y="11380737"/>
                  <a:pt x="2668276" y="11014788"/>
                  <a:pt x="2278585" y="10370595"/>
                </a:cubicBezTo>
                <a:cubicBezTo>
                  <a:pt x="2169676" y="10189132"/>
                  <a:pt x="2062468" y="9916938"/>
                  <a:pt x="1924630" y="9811085"/>
                </a:cubicBezTo>
                <a:cubicBezTo>
                  <a:pt x="1756161" y="9681037"/>
                  <a:pt x="1599604" y="9856450"/>
                  <a:pt x="1446451" y="9974401"/>
                </a:cubicBezTo>
                <a:cubicBezTo>
                  <a:pt x="575177" y="10645814"/>
                  <a:pt x="405006" y="8431968"/>
                  <a:pt x="498600" y="7418802"/>
                </a:cubicBezTo>
                <a:cubicBezTo>
                  <a:pt x="568370" y="6659682"/>
                  <a:pt x="534336" y="5967100"/>
                  <a:pt x="367569" y="5250322"/>
                </a:cubicBezTo>
                <a:cubicBezTo>
                  <a:pt x="228029" y="4630324"/>
                  <a:pt x="0" y="3992180"/>
                  <a:pt x="15316" y="3302622"/>
                </a:cubicBezTo>
                <a:cubicBezTo>
                  <a:pt x="28929" y="2727990"/>
                  <a:pt x="180381" y="2156382"/>
                  <a:pt x="481583" y="1896286"/>
                </a:cubicBezTo>
                <a:cubicBezTo>
                  <a:pt x="735137" y="1675506"/>
                  <a:pt x="1009112" y="1720872"/>
                  <a:pt x="1249053" y="1962822"/>
                </a:cubicBezTo>
                <a:cubicBezTo>
                  <a:pt x="1380084" y="2092870"/>
                  <a:pt x="1514519" y="2241065"/>
                  <a:pt x="1664269" y="2244089"/>
                </a:cubicBezTo>
                <a:cubicBezTo>
                  <a:pt x="2023329" y="2253162"/>
                  <a:pt x="2193499" y="1557555"/>
                  <a:pt x="2343250" y="1091801"/>
                </a:cubicBezTo>
                <a:cubicBezTo>
                  <a:pt x="2494701" y="623022"/>
                  <a:pt x="2676784" y="190536"/>
                  <a:pt x="3000108" y="114926"/>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5"/>
          <p:cNvSpPr txBox="1">
            <a:spLocks noGrp="1"/>
          </p:cNvSpPr>
          <p:nvPr>
            <p:ph type="body" idx="1"/>
          </p:nvPr>
        </p:nvSpPr>
        <p:spPr>
          <a:xfrm>
            <a:off x="1647588" y="5111850"/>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400"/>
              <a:buNone/>
              <a:defRPr/>
            </a:lvl1pPr>
            <a:lvl2pPr marL="914400" lvl="1" indent="-228600" algn="l">
              <a:spcBef>
                <a:spcPts val="360"/>
              </a:spcBef>
              <a:spcAft>
                <a:spcPts val="0"/>
              </a:spcAft>
              <a:buSzPts val="2400"/>
              <a:buNone/>
              <a:defRPr/>
            </a:lvl2pPr>
            <a:lvl3pPr marL="1371600" lvl="2" indent="-228600" algn="l">
              <a:spcBef>
                <a:spcPts val="320"/>
              </a:spcBef>
              <a:spcAft>
                <a:spcPts val="0"/>
              </a:spcAft>
              <a:buSzPts val="2400"/>
              <a:buNone/>
              <a:defRPr/>
            </a:lvl3pPr>
            <a:lvl4pPr marL="1828800" lvl="3" indent="-228600" algn="l">
              <a:spcBef>
                <a:spcPts val="280"/>
              </a:spcBef>
              <a:spcAft>
                <a:spcPts val="0"/>
              </a:spcAft>
              <a:buSzPts val="2400"/>
              <a:buNone/>
              <a:defRPr/>
            </a:lvl4pPr>
            <a:lvl5pPr marL="2286000" lvl="4" indent="-228600" algn="l">
              <a:spcBef>
                <a:spcPts val="280"/>
              </a:spcBef>
              <a:spcAft>
                <a:spcPts val="0"/>
              </a:spcAft>
              <a:buSzPts val="2400"/>
              <a:buNone/>
              <a:defRPr/>
            </a:lvl5pPr>
            <a:lvl6pPr marL="2743200" lvl="5" indent="-228600" algn="l">
              <a:spcBef>
                <a:spcPts val="280"/>
              </a:spcBef>
              <a:spcAft>
                <a:spcPts val="0"/>
              </a:spcAft>
              <a:buSzPts val="2400"/>
              <a:buNone/>
              <a:defRPr/>
            </a:lvl6pPr>
            <a:lvl7pPr marL="3200400" lvl="6" indent="-228600" algn="l">
              <a:spcBef>
                <a:spcPts val="280"/>
              </a:spcBef>
              <a:spcAft>
                <a:spcPts val="0"/>
              </a:spcAft>
              <a:buSzPts val="2400"/>
              <a:buNone/>
              <a:defRPr/>
            </a:lvl7pPr>
            <a:lvl8pPr marL="3657600" lvl="7" indent="-228600" algn="l">
              <a:spcBef>
                <a:spcPts val="280"/>
              </a:spcBef>
              <a:spcAft>
                <a:spcPts val="0"/>
              </a:spcAft>
              <a:buSzPts val="2400"/>
              <a:buNone/>
              <a:defRPr/>
            </a:lvl8pPr>
            <a:lvl9pPr marL="4114800" lvl="8" indent="-228600" algn="l">
              <a:spcBef>
                <a:spcPts val="280"/>
              </a:spcBef>
              <a:spcAft>
                <a:spcPts val="0"/>
              </a:spcAft>
              <a:buSzPts val="2400"/>
              <a:buNone/>
              <a:defRPr/>
            </a:lvl9pPr>
          </a:lstStyle>
          <a:p>
            <a:endParaRPr/>
          </a:p>
        </p:txBody>
      </p:sp>
      <p:sp>
        <p:nvSpPr>
          <p:cNvPr id="21" name="Google Shape;21;p5"/>
          <p:cNvSpPr txBox="1">
            <a:spLocks noGrp="1"/>
          </p:cNvSpPr>
          <p:nvPr>
            <p:ph type="ctrTitle"/>
          </p:nvPr>
        </p:nvSpPr>
        <p:spPr>
          <a:xfrm>
            <a:off x="1166875" y="932600"/>
            <a:ext cx="16053900" cy="147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accent2"/>
              </a:buClr>
              <a:buSzPts val="9000"/>
              <a:buNone/>
              <a:defRPr sz="9000">
                <a:solidFill>
                  <a:schemeClr val="accen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 name="Google Shape;22;p5"/>
          <p:cNvSpPr/>
          <p:nvPr/>
        </p:nvSpPr>
        <p:spPr>
          <a:xfrm rot="-5400000">
            <a:off x="9402374" y="833564"/>
            <a:ext cx="12454508" cy="19519151"/>
          </a:xfrm>
          <a:custGeom>
            <a:avLst/>
            <a:gdLst/>
            <a:ahLst/>
            <a:cxnLst/>
            <a:rect l="l" t="t" r="r" b="b"/>
            <a:pathLst>
              <a:path w="7895092" h="12373471" extrusionOk="0">
                <a:moveTo>
                  <a:pt x="4394213" y="122915"/>
                </a:moveTo>
                <a:cubicBezTo>
                  <a:pt x="4399199" y="122915"/>
                  <a:pt x="4401691" y="122915"/>
                  <a:pt x="4406676" y="119681"/>
                </a:cubicBezTo>
                <a:cubicBezTo>
                  <a:pt x="5204264" y="0"/>
                  <a:pt x="5770054" y="840996"/>
                  <a:pt x="5615520" y="1837253"/>
                </a:cubicBezTo>
                <a:cubicBezTo>
                  <a:pt x="5503360" y="2561803"/>
                  <a:pt x="5184325" y="3211957"/>
                  <a:pt x="5595581" y="3887989"/>
                </a:cubicBezTo>
                <a:cubicBezTo>
                  <a:pt x="5780023" y="4188806"/>
                  <a:pt x="6021792" y="4418463"/>
                  <a:pt x="6223682" y="4703107"/>
                </a:cubicBezTo>
                <a:cubicBezTo>
                  <a:pt x="6774516" y="5476177"/>
                  <a:pt x="6390677" y="6355988"/>
                  <a:pt x="6605029" y="7251971"/>
                </a:cubicBezTo>
                <a:cubicBezTo>
                  <a:pt x="6649893" y="7436344"/>
                  <a:pt x="6737130" y="7594839"/>
                  <a:pt x="6834335" y="7743630"/>
                </a:cubicBezTo>
                <a:cubicBezTo>
                  <a:pt x="7150879" y="8225585"/>
                  <a:pt x="7564627" y="8600799"/>
                  <a:pt x="7734114" y="9218608"/>
                </a:cubicBezTo>
                <a:cubicBezTo>
                  <a:pt x="7895092" y="9842884"/>
                  <a:pt x="7848768" y="10560966"/>
                  <a:pt x="7597029" y="11136724"/>
                </a:cubicBezTo>
                <a:cubicBezTo>
                  <a:pt x="7143402" y="12175030"/>
                  <a:pt x="6161370" y="12373472"/>
                  <a:pt x="5308947" y="12301180"/>
                </a:cubicBezTo>
                <a:cubicBezTo>
                  <a:pt x="4536284" y="12171796"/>
                  <a:pt x="3908183" y="11780410"/>
                  <a:pt x="3337409" y="11091440"/>
                </a:cubicBezTo>
                <a:cubicBezTo>
                  <a:pt x="3177891" y="10897364"/>
                  <a:pt x="3020866" y="10606250"/>
                  <a:pt x="2818976" y="10493039"/>
                </a:cubicBezTo>
                <a:cubicBezTo>
                  <a:pt x="2572222" y="10353952"/>
                  <a:pt x="2342916" y="10541558"/>
                  <a:pt x="2118594" y="10667708"/>
                </a:cubicBezTo>
                <a:cubicBezTo>
                  <a:pt x="842453" y="11385789"/>
                  <a:pt x="593206" y="9018062"/>
                  <a:pt x="730292" y="7934471"/>
                </a:cubicBezTo>
                <a:cubicBezTo>
                  <a:pt x="832483" y="7122587"/>
                  <a:pt x="782634" y="6381864"/>
                  <a:pt x="538372" y="5615265"/>
                </a:cubicBezTo>
                <a:cubicBezTo>
                  <a:pt x="333990" y="4952171"/>
                  <a:pt x="0" y="4269671"/>
                  <a:pt x="22432" y="3532183"/>
                </a:cubicBezTo>
                <a:cubicBezTo>
                  <a:pt x="42372" y="2917609"/>
                  <a:pt x="264201" y="2306270"/>
                  <a:pt x="705367" y="2028094"/>
                </a:cubicBezTo>
                <a:cubicBezTo>
                  <a:pt x="1076744" y="1791968"/>
                  <a:pt x="1478031" y="1840487"/>
                  <a:pt x="1829469" y="2099255"/>
                </a:cubicBezTo>
                <a:cubicBezTo>
                  <a:pt x="2021388" y="2238343"/>
                  <a:pt x="2218293" y="2396839"/>
                  <a:pt x="2437630" y="2400073"/>
                </a:cubicBezTo>
                <a:cubicBezTo>
                  <a:pt x="2963539" y="2409777"/>
                  <a:pt x="3212786" y="1665819"/>
                  <a:pt x="3432123" y="1167691"/>
                </a:cubicBezTo>
                <a:cubicBezTo>
                  <a:pt x="3653952" y="666328"/>
                  <a:pt x="3920645" y="203780"/>
                  <a:pt x="4394213" y="122915"/>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569375" y="1300150"/>
            <a:ext cx="173265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3873550" y="3128825"/>
            <a:ext cx="4885800" cy="4526100"/>
          </a:xfrm>
          <a:prstGeom prst="rect">
            <a:avLst/>
          </a:prstGeom>
          <a:noFill/>
          <a:ln>
            <a:noFill/>
          </a:ln>
        </p:spPr>
        <p:txBody>
          <a:bodyPr spcFirstLastPara="1" wrap="square" lIns="91425" tIns="45700" rIns="91425" bIns="45700" anchor="t" anchorCtr="0">
            <a:normAutofit/>
          </a:bodyPr>
          <a:lstStyle>
            <a:lvl1pPr marL="457200" lvl="0" indent="-381000" algn="l">
              <a:spcBef>
                <a:spcPts val="560"/>
              </a:spcBef>
              <a:spcAft>
                <a:spcPts val="0"/>
              </a:spcAft>
              <a:buClr>
                <a:schemeClr val="dk1"/>
              </a:buClr>
              <a:buSzPts val="2400"/>
              <a:buChar char="•"/>
              <a:defRPr/>
            </a:lvl1pPr>
            <a:lvl2pPr marL="914400" lvl="1" indent="-381000" algn="l">
              <a:spcBef>
                <a:spcPts val="480"/>
              </a:spcBef>
              <a:spcAft>
                <a:spcPts val="0"/>
              </a:spcAft>
              <a:buClr>
                <a:schemeClr val="dk1"/>
              </a:buClr>
              <a:buSzPts val="2400"/>
              <a:buChar char="–"/>
              <a:defRPr/>
            </a:lvl2pPr>
            <a:lvl3pPr marL="1371600" lvl="2" indent="-381000" algn="l">
              <a:spcBef>
                <a:spcPts val="400"/>
              </a:spcBef>
              <a:spcAft>
                <a:spcPts val="0"/>
              </a:spcAft>
              <a:buClr>
                <a:schemeClr val="dk1"/>
              </a:buClr>
              <a:buSzPts val="2400"/>
              <a:buChar char="•"/>
              <a:defRPr/>
            </a:lvl3pPr>
            <a:lvl4pPr marL="1828800" lvl="3" indent="-381000" algn="l">
              <a:spcBef>
                <a:spcPts val="360"/>
              </a:spcBef>
              <a:spcAft>
                <a:spcPts val="0"/>
              </a:spcAft>
              <a:buClr>
                <a:schemeClr val="dk1"/>
              </a:buClr>
              <a:buSzPts val="2400"/>
              <a:buChar char="–"/>
              <a:defRPr/>
            </a:lvl4pPr>
            <a:lvl5pPr marL="2286000" lvl="4" indent="-381000" algn="l">
              <a:spcBef>
                <a:spcPts val="360"/>
              </a:spcBef>
              <a:spcAft>
                <a:spcPts val="0"/>
              </a:spcAft>
              <a:buClr>
                <a:schemeClr val="dk1"/>
              </a:buClr>
              <a:buSzPts val="2400"/>
              <a:buChar char="»"/>
              <a:defRPr/>
            </a:lvl5pPr>
            <a:lvl6pPr marL="2743200" lvl="5" indent="-381000" algn="l">
              <a:spcBef>
                <a:spcPts val="360"/>
              </a:spcBef>
              <a:spcAft>
                <a:spcPts val="0"/>
              </a:spcAft>
              <a:buClr>
                <a:schemeClr val="dk1"/>
              </a:buClr>
              <a:buSzPts val="2400"/>
              <a:buChar char="•"/>
              <a:defRPr/>
            </a:lvl6pPr>
            <a:lvl7pPr marL="3200400" lvl="6" indent="-381000" algn="l">
              <a:spcBef>
                <a:spcPts val="360"/>
              </a:spcBef>
              <a:spcAft>
                <a:spcPts val="0"/>
              </a:spcAft>
              <a:buClr>
                <a:schemeClr val="dk1"/>
              </a:buClr>
              <a:buSzPts val="2400"/>
              <a:buChar char="•"/>
              <a:defRPr/>
            </a:lvl7pPr>
            <a:lvl8pPr marL="3657600" lvl="7" indent="-381000" algn="l">
              <a:spcBef>
                <a:spcPts val="360"/>
              </a:spcBef>
              <a:spcAft>
                <a:spcPts val="0"/>
              </a:spcAft>
              <a:buClr>
                <a:schemeClr val="dk1"/>
              </a:buClr>
              <a:buSzPts val="2400"/>
              <a:buChar char="•"/>
              <a:defRPr/>
            </a:lvl8pPr>
            <a:lvl9pPr marL="4114800" lvl="8" indent="-381000" algn="l">
              <a:spcBef>
                <a:spcPts val="360"/>
              </a:spcBef>
              <a:spcAft>
                <a:spcPts val="0"/>
              </a:spcAft>
              <a:buClr>
                <a:schemeClr val="dk1"/>
              </a:buClr>
              <a:buSzPts val="2400"/>
              <a:buChar char="•"/>
              <a:defRPr/>
            </a:lvl9pPr>
          </a:lstStyle>
          <a:p>
            <a:endParaRPr/>
          </a:p>
        </p:txBody>
      </p:sp>
      <p:sp>
        <p:nvSpPr>
          <p:cNvPr id="26" name="Google Shape;26;p6"/>
          <p:cNvSpPr txBox="1">
            <a:spLocks noGrp="1"/>
          </p:cNvSpPr>
          <p:nvPr>
            <p:ph type="body" idx="2"/>
          </p:nvPr>
        </p:nvSpPr>
        <p:spPr>
          <a:xfrm>
            <a:off x="8911850" y="3128825"/>
            <a:ext cx="5502600" cy="4526100"/>
          </a:xfrm>
          <a:prstGeom prst="rect">
            <a:avLst/>
          </a:prstGeom>
          <a:noFill/>
          <a:ln>
            <a:noFill/>
          </a:ln>
        </p:spPr>
        <p:txBody>
          <a:bodyPr spcFirstLastPara="1" wrap="square" lIns="91425" tIns="45700" rIns="91425" bIns="45700" anchor="t" anchorCtr="0">
            <a:normAutofit/>
          </a:bodyPr>
          <a:lstStyle>
            <a:lvl1pPr marL="457200" lvl="0" indent="-381000" algn="l">
              <a:spcBef>
                <a:spcPts val="560"/>
              </a:spcBef>
              <a:spcAft>
                <a:spcPts val="0"/>
              </a:spcAft>
              <a:buClr>
                <a:schemeClr val="dk1"/>
              </a:buClr>
              <a:buSzPts val="2400"/>
              <a:buChar char="•"/>
              <a:defRPr/>
            </a:lvl1pPr>
            <a:lvl2pPr marL="914400" lvl="1" indent="-381000" algn="l">
              <a:spcBef>
                <a:spcPts val="480"/>
              </a:spcBef>
              <a:spcAft>
                <a:spcPts val="0"/>
              </a:spcAft>
              <a:buClr>
                <a:schemeClr val="dk1"/>
              </a:buClr>
              <a:buSzPts val="2400"/>
              <a:buChar char="–"/>
              <a:defRPr/>
            </a:lvl2pPr>
            <a:lvl3pPr marL="1371600" lvl="2" indent="-381000" algn="l">
              <a:spcBef>
                <a:spcPts val="400"/>
              </a:spcBef>
              <a:spcAft>
                <a:spcPts val="0"/>
              </a:spcAft>
              <a:buClr>
                <a:schemeClr val="dk1"/>
              </a:buClr>
              <a:buSzPts val="2400"/>
              <a:buChar char="•"/>
              <a:defRPr/>
            </a:lvl3pPr>
            <a:lvl4pPr marL="1828800" lvl="3" indent="-381000" algn="l">
              <a:spcBef>
                <a:spcPts val="360"/>
              </a:spcBef>
              <a:spcAft>
                <a:spcPts val="0"/>
              </a:spcAft>
              <a:buClr>
                <a:schemeClr val="dk1"/>
              </a:buClr>
              <a:buSzPts val="2400"/>
              <a:buChar char="–"/>
              <a:defRPr/>
            </a:lvl4pPr>
            <a:lvl5pPr marL="2286000" lvl="4" indent="-381000" algn="l">
              <a:spcBef>
                <a:spcPts val="360"/>
              </a:spcBef>
              <a:spcAft>
                <a:spcPts val="0"/>
              </a:spcAft>
              <a:buClr>
                <a:schemeClr val="dk1"/>
              </a:buClr>
              <a:buSzPts val="2400"/>
              <a:buChar char="»"/>
              <a:defRPr/>
            </a:lvl5pPr>
            <a:lvl6pPr marL="2743200" lvl="5" indent="-381000" algn="l">
              <a:spcBef>
                <a:spcPts val="360"/>
              </a:spcBef>
              <a:spcAft>
                <a:spcPts val="0"/>
              </a:spcAft>
              <a:buClr>
                <a:schemeClr val="dk1"/>
              </a:buClr>
              <a:buSzPts val="2400"/>
              <a:buChar char="•"/>
              <a:defRPr/>
            </a:lvl6pPr>
            <a:lvl7pPr marL="3200400" lvl="6" indent="-381000" algn="l">
              <a:spcBef>
                <a:spcPts val="360"/>
              </a:spcBef>
              <a:spcAft>
                <a:spcPts val="0"/>
              </a:spcAft>
              <a:buClr>
                <a:schemeClr val="dk1"/>
              </a:buClr>
              <a:buSzPts val="2400"/>
              <a:buChar char="•"/>
              <a:defRPr/>
            </a:lvl7pPr>
            <a:lvl8pPr marL="3657600" lvl="7" indent="-381000" algn="l">
              <a:spcBef>
                <a:spcPts val="360"/>
              </a:spcBef>
              <a:spcAft>
                <a:spcPts val="0"/>
              </a:spcAft>
              <a:buClr>
                <a:schemeClr val="dk1"/>
              </a:buClr>
              <a:buSzPts val="2400"/>
              <a:buChar char="•"/>
              <a:defRPr/>
            </a:lvl8pPr>
            <a:lvl9pPr marL="4114800" lvl="8" indent="-381000" algn="l">
              <a:spcBef>
                <a:spcPts val="360"/>
              </a:spcBef>
              <a:spcAft>
                <a:spcPts val="0"/>
              </a:spcAft>
              <a:buClr>
                <a:schemeClr val="dk1"/>
              </a:buClr>
              <a:buSzPts val="2400"/>
              <a:buChar char="•"/>
              <a:defRPr/>
            </a:lvl9pPr>
          </a:lstStyle>
          <a:p>
            <a:endParaRPr/>
          </a:p>
        </p:txBody>
      </p:sp>
      <p:sp>
        <p:nvSpPr>
          <p:cNvPr id="27" name="Google Shape;27;p6"/>
          <p:cNvSpPr/>
          <p:nvPr/>
        </p:nvSpPr>
        <p:spPr>
          <a:xfrm rot="-1178496">
            <a:off x="-6293542" y="-2026386"/>
            <a:ext cx="12448547" cy="19509809"/>
          </a:xfrm>
          <a:custGeom>
            <a:avLst/>
            <a:gdLst/>
            <a:ahLst/>
            <a:cxnLst/>
            <a:rect l="l" t="t" r="r" b="b"/>
            <a:pathLst>
              <a:path w="7895092" h="12373471" extrusionOk="0">
                <a:moveTo>
                  <a:pt x="4394213" y="122915"/>
                </a:moveTo>
                <a:cubicBezTo>
                  <a:pt x="4399199" y="122915"/>
                  <a:pt x="4401691" y="122915"/>
                  <a:pt x="4406676" y="119681"/>
                </a:cubicBezTo>
                <a:cubicBezTo>
                  <a:pt x="5204264" y="0"/>
                  <a:pt x="5770054" y="840996"/>
                  <a:pt x="5615520" y="1837253"/>
                </a:cubicBezTo>
                <a:cubicBezTo>
                  <a:pt x="5503360" y="2561803"/>
                  <a:pt x="5184325" y="3211957"/>
                  <a:pt x="5595581" y="3887989"/>
                </a:cubicBezTo>
                <a:cubicBezTo>
                  <a:pt x="5780023" y="4188806"/>
                  <a:pt x="6021792" y="4418463"/>
                  <a:pt x="6223682" y="4703107"/>
                </a:cubicBezTo>
                <a:cubicBezTo>
                  <a:pt x="6774516" y="5476177"/>
                  <a:pt x="6390677" y="6355988"/>
                  <a:pt x="6605029" y="7251971"/>
                </a:cubicBezTo>
                <a:cubicBezTo>
                  <a:pt x="6649893" y="7436344"/>
                  <a:pt x="6737130" y="7594839"/>
                  <a:pt x="6834335" y="7743630"/>
                </a:cubicBezTo>
                <a:cubicBezTo>
                  <a:pt x="7150879" y="8225585"/>
                  <a:pt x="7564627" y="8600799"/>
                  <a:pt x="7734114" y="9218608"/>
                </a:cubicBezTo>
                <a:cubicBezTo>
                  <a:pt x="7895092" y="9842884"/>
                  <a:pt x="7848768" y="10560966"/>
                  <a:pt x="7597029" y="11136724"/>
                </a:cubicBezTo>
                <a:cubicBezTo>
                  <a:pt x="7143402" y="12175030"/>
                  <a:pt x="6161370" y="12373472"/>
                  <a:pt x="5308947" y="12301180"/>
                </a:cubicBezTo>
                <a:cubicBezTo>
                  <a:pt x="4536284" y="12171796"/>
                  <a:pt x="3908183" y="11780410"/>
                  <a:pt x="3337409" y="11091440"/>
                </a:cubicBezTo>
                <a:cubicBezTo>
                  <a:pt x="3177891" y="10897364"/>
                  <a:pt x="3020866" y="10606250"/>
                  <a:pt x="2818976" y="10493039"/>
                </a:cubicBezTo>
                <a:cubicBezTo>
                  <a:pt x="2572222" y="10353952"/>
                  <a:pt x="2342916" y="10541558"/>
                  <a:pt x="2118594" y="10667708"/>
                </a:cubicBezTo>
                <a:cubicBezTo>
                  <a:pt x="842453" y="11385789"/>
                  <a:pt x="593206" y="9018062"/>
                  <a:pt x="730292" y="7934471"/>
                </a:cubicBezTo>
                <a:cubicBezTo>
                  <a:pt x="832483" y="7122587"/>
                  <a:pt x="782634" y="6381864"/>
                  <a:pt x="538372" y="5615265"/>
                </a:cubicBezTo>
                <a:cubicBezTo>
                  <a:pt x="333990" y="4952171"/>
                  <a:pt x="0" y="4269671"/>
                  <a:pt x="22432" y="3532183"/>
                </a:cubicBezTo>
                <a:cubicBezTo>
                  <a:pt x="42372" y="2917609"/>
                  <a:pt x="264201" y="2306270"/>
                  <a:pt x="705367" y="2028094"/>
                </a:cubicBezTo>
                <a:cubicBezTo>
                  <a:pt x="1076744" y="1791968"/>
                  <a:pt x="1478031" y="1840487"/>
                  <a:pt x="1829469" y="2099255"/>
                </a:cubicBezTo>
                <a:cubicBezTo>
                  <a:pt x="2021388" y="2238343"/>
                  <a:pt x="2218293" y="2396839"/>
                  <a:pt x="2437630" y="2400073"/>
                </a:cubicBezTo>
                <a:cubicBezTo>
                  <a:pt x="2963539" y="2409777"/>
                  <a:pt x="3212786" y="1665819"/>
                  <a:pt x="3432123" y="1167691"/>
                </a:cubicBezTo>
                <a:cubicBezTo>
                  <a:pt x="3653952" y="666328"/>
                  <a:pt x="3920645" y="203780"/>
                  <a:pt x="4394213" y="122915"/>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8" name="Google Shape;28;p6"/>
          <p:cNvGrpSpPr/>
          <p:nvPr/>
        </p:nvGrpSpPr>
        <p:grpSpPr>
          <a:xfrm>
            <a:off x="14642139" y="8795962"/>
            <a:ext cx="2972805" cy="703326"/>
            <a:chOff x="0" y="0"/>
            <a:chExt cx="3963740" cy="937768"/>
          </a:xfrm>
        </p:grpSpPr>
        <p:sp>
          <p:nvSpPr>
            <p:cNvPr id="29" name="Google Shape;29;p6"/>
            <p:cNvSpPr/>
            <p:nvPr/>
          </p:nvSpPr>
          <p:spPr>
            <a:xfrm>
              <a:off x="0" y="0"/>
              <a:ext cx="1313860" cy="937768"/>
            </a:xfrm>
            <a:custGeom>
              <a:avLst/>
              <a:gdLst/>
              <a:ahLst/>
              <a:cxnLst/>
              <a:rect l="l" t="t" r="r" b="b"/>
              <a:pathLst>
                <a:path w="1313860" h="937768" extrusionOk="0">
                  <a:moveTo>
                    <a:pt x="0" y="0"/>
                  </a:moveTo>
                  <a:lnTo>
                    <a:pt x="1313860" y="0"/>
                  </a:lnTo>
                  <a:lnTo>
                    <a:pt x="1313860" y="937768"/>
                  </a:lnTo>
                  <a:lnTo>
                    <a:pt x="0" y="937768"/>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0" name="Google Shape;30;p6"/>
            <p:cNvGrpSpPr/>
            <p:nvPr/>
          </p:nvGrpSpPr>
          <p:grpSpPr>
            <a:xfrm>
              <a:off x="3577741" y="468884"/>
              <a:ext cx="385999" cy="385999"/>
              <a:chOff x="0" y="0"/>
              <a:chExt cx="812800" cy="812800"/>
            </a:xfrm>
          </p:grpSpPr>
          <p:sp>
            <p:nvSpPr>
              <p:cNvPr id="31" name="Google Shape;31;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6"/>
              <p:cNvSpPr txBox="1"/>
              <p:nvPr/>
            </p:nvSpPr>
            <p:spPr>
              <a:xfrm>
                <a:off x="76200" y="28575"/>
                <a:ext cx="660300" cy="708000"/>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3" name="Google Shape;33;p6"/>
            <p:cNvGrpSpPr/>
            <p:nvPr/>
          </p:nvGrpSpPr>
          <p:grpSpPr>
            <a:xfrm>
              <a:off x="2753307" y="468884"/>
              <a:ext cx="385999" cy="385999"/>
              <a:chOff x="0" y="0"/>
              <a:chExt cx="812800" cy="812800"/>
            </a:xfrm>
          </p:grpSpPr>
          <p:sp>
            <p:nvSpPr>
              <p:cNvPr id="34" name="Google Shape;34;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6"/>
              <p:cNvSpPr txBox="1"/>
              <p:nvPr/>
            </p:nvSpPr>
            <p:spPr>
              <a:xfrm>
                <a:off x="76200" y="28575"/>
                <a:ext cx="660300" cy="708000"/>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6" name="Google Shape;36;p6"/>
            <p:cNvGrpSpPr/>
            <p:nvPr/>
          </p:nvGrpSpPr>
          <p:grpSpPr>
            <a:xfrm>
              <a:off x="1922779" y="468884"/>
              <a:ext cx="385999" cy="385999"/>
              <a:chOff x="0" y="0"/>
              <a:chExt cx="812800" cy="812800"/>
            </a:xfrm>
          </p:grpSpPr>
          <p:sp>
            <p:nvSpPr>
              <p:cNvPr id="37" name="Google Shape;37;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6"/>
              <p:cNvSpPr txBox="1"/>
              <p:nvPr/>
            </p:nvSpPr>
            <p:spPr>
              <a:xfrm>
                <a:off x="76200" y="28575"/>
                <a:ext cx="660300" cy="708000"/>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569375" y="1300150"/>
            <a:ext cx="173265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7"/>
          <p:cNvSpPr txBox="1">
            <a:spLocks noGrp="1"/>
          </p:cNvSpPr>
          <p:nvPr>
            <p:ph type="body" idx="1"/>
          </p:nvPr>
        </p:nvSpPr>
        <p:spPr>
          <a:xfrm>
            <a:off x="3962077" y="3167850"/>
            <a:ext cx="4679700" cy="39513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a:lvl1pPr>
            <a:lvl2pPr marL="914400" lvl="1" indent="-381000" algn="l">
              <a:spcBef>
                <a:spcPts val="400"/>
              </a:spcBef>
              <a:spcAft>
                <a:spcPts val="0"/>
              </a:spcAft>
              <a:buClr>
                <a:schemeClr val="dk1"/>
              </a:buClr>
              <a:buSzPts val="2400"/>
              <a:buChar char="–"/>
              <a:defRPr/>
            </a:lvl2pPr>
            <a:lvl3pPr marL="1371600" lvl="2" indent="-381000" algn="l">
              <a:spcBef>
                <a:spcPts val="360"/>
              </a:spcBef>
              <a:spcAft>
                <a:spcPts val="0"/>
              </a:spcAft>
              <a:buClr>
                <a:schemeClr val="dk1"/>
              </a:buClr>
              <a:buSzPts val="2400"/>
              <a:buChar char="•"/>
              <a:defRPr/>
            </a:lvl3pPr>
            <a:lvl4pPr marL="1828800" lvl="3" indent="-381000" algn="l">
              <a:spcBef>
                <a:spcPts val="320"/>
              </a:spcBef>
              <a:spcAft>
                <a:spcPts val="0"/>
              </a:spcAft>
              <a:buClr>
                <a:schemeClr val="dk1"/>
              </a:buClr>
              <a:buSzPts val="2400"/>
              <a:buChar char="–"/>
              <a:defRPr/>
            </a:lvl4pPr>
            <a:lvl5pPr marL="2286000" lvl="4" indent="-381000" algn="l">
              <a:spcBef>
                <a:spcPts val="320"/>
              </a:spcBef>
              <a:spcAft>
                <a:spcPts val="0"/>
              </a:spcAft>
              <a:buClr>
                <a:schemeClr val="dk1"/>
              </a:buClr>
              <a:buSzPts val="2400"/>
              <a:buChar char="»"/>
              <a:defRPr/>
            </a:lvl5pPr>
            <a:lvl6pPr marL="2743200" lvl="5" indent="-381000" algn="l">
              <a:spcBef>
                <a:spcPts val="320"/>
              </a:spcBef>
              <a:spcAft>
                <a:spcPts val="0"/>
              </a:spcAft>
              <a:buClr>
                <a:schemeClr val="dk1"/>
              </a:buClr>
              <a:buSzPts val="2400"/>
              <a:buChar char="•"/>
              <a:defRPr/>
            </a:lvl6pPr>
            <a:lvl7pPr marL="3200400" lvl="6" indent="-381000" algn="l">
              <a:spcBef>
                <a:spcPts val="320"/>
              </a:spcBef>
              <a:spcAft>
                <a:spcPts val="0"/>
              </a:spcAft>
              <a:buClr>
                <a:schemeClr val="dk1"/>
              </a:buClr>
              <a:buSzPts val="2400"/>
              <a:buChar char="•"/>
              <a:defRPr/>
            </a:lvl7pPr>
            <a:lvl8pPr marL="3657600" lvl="7" indent="-381000" algn="l">
              <a:spcBef>
                <a:spcPts val="320"/>
              </a:spcBef>
              <a:spcAft>
                <a:spcPts val="0"/>
              </a:spcAft>
              <a:buClr>
                <a:schemeClr val="dk1"/>
              </a:buClr>
              <a:buSzPts val="2400"/>
              <a:buChar char="•"/>
              <a:defRPr/>
            </a:lvl8pPr>
            <a:lvl9pPr marL="4114800" lvl="8" indent="-381000" algn="l">
              <a:spcBef>
                <a:spcPts val="320"/>
              </a:spcBef>
              <a:spcAft>
                <a:spcPts val="0"/>
              </a:spcAft>
              <a:buClr>
                <a:schemeClr val="dk1"/>
              </a:buClr>
              <a:buSzPts val="2400"/>
              <a:buChar char="•"/>
              <a:defRPr/>
            </a:lvl9pPr>
          </a:lstStyle>
          <a:p>
            <a:endParaRPr/>
          </a:p>
        </p:txBody>
      </p:sp>
      <p:sp>
        <p:nvSpPr>
          <p:cNvPr id="42" name="Google Shape;42;p7"/>
          <p:cNvSpPr txBox="1">
            <a:spLocks noGrp="1"/>
          </p:cNvSpPr>
          <p:nvPr>
            <p:ph type="body" idx="2"/>
          </p:nvPr>
        </p:nvSpPr>
        <p:spPr>
          <a:xfrm>
            <a:off x="8812916" y="3167850"/>
            <a:ext cx="4681800" cy="39513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a:lvl1pPr>
            <a:lvl2pPr marL="914400" lvl="1" indent="-381000" algn="l">
              <a:spcBef>
                <a:spcPts val="400"/>
              </a:spcBef>
              <a:spcAft>
                <a:spcPts val="0"/>
              </a:spcAft>
              <a:buClr>
                <a:schemeClr val="dk1"/>
              </a:buClr>
              <a:buSzPts val="2400"/>
              <a:buChar char="–"/>
              <a:defRPr/>
            </a:lvl2pPr>
            <a:lvl3pPr marL="1371600" lvl="2" indent="-381000" algn="l">
              <a:spcBef>
                <a:spcPts val="360"/>
              </a:spcBef>
              <a:spcAft>
                <a:spcPts val="0"/>
              </a:spcAft>
              <a:buClr>
                <a:schemeClr val="dk1"/>
              </a:buClr>
              <a:buSzPts val="2400"/>
              <a:buChar char="•"/>
              <a:defRPr/>
            </a:lvl3pPr>
            <a:lvl4pPr marL="1828800" lvl="3" indent="-381000" algn="l">
              <a:spcBef>
                <a:spcPts val="320"/>
              </a:spcBef>
              <a:spcAft>
                <a:spcPts val="0"/>
              </a:spcAft>
              <a:buClr>
                <a:schemeClr val="dk1"/>
              </a:buClr>
              <a:buSzPts val="2400"/>
              <a:buChar char="–"/>
              <a:defRPr/>
            </a:lvl4pPr>
            <a:lvl5pPr marL="2286000" lvl="4" indent="-381000" algn="l">
              <a:spcBef>
                <a:spcPts val="320"/>
              </a:spcBef>
              <a:spcAft>
                <a:spcPts val="0"/>
              </a:spcAft>
              <a:buClr>
                <a:schemeClr val="dk1"/>
              </a:buClr>
              <a:buSzPts val="2400"/>
              <a:buChar char="»"/>
              <a:defRPr/>
            </a:lvl5pPr>
            <a:lvl6pPr marL="2743200" lvl="5" indent="-381000" algn="l">
              <a:spcBef>
                <a:spcPts val="320"/>
              </a:spcBef>
              <a:spcAft>
                <a:spcPts val="0"/>
              </a:spcAft>
              <a:buClr>
                <a:schemeClr val="dk1"/>
              </a:buClr>
              <a:buSzPts val="2400"/>
              <a:buChar char="•"/>
              <a:defRPr/>
            </a:lvl6pPr>
            <a:lvl7pPr marL="3200400" lvl="6" indent="-381000" algn="l">
              <a:spcBef>
                <a:spcPts val="320"/>
              </a:spcBef>
              <a:spcAft>
                <a:spcPts val="0"/>
              </a:spcAft>
              <a:buClr>
                <a:schemeClr val="dk1"/>
              </a:buClr>
              <a:buSzPts val="2400"/>
              <a:buChar char="•"/>
              <a:defRPr/>
            </a:lvl7pPr>
            <a:lvl8pPr marL="3657600" lvl="7" indent="-381000" algn="l">
              <a:spcBef>
                <a:spcPts val="320"/>
              </a:spcBef>
              <a:spcAft>
                <a:spcPts val="0"/>
              </a:spcAft>
              <a:buClr>
                <a:schemeClr val="dk1"/>
              </a:buClr>
              <a:buSzPts val="2400"/>
              <a:buChar char="•"/>
              <a:defRPr/>
            </a:lvl8pPr>
            <a:lvl9pPr marL="4114800" lvl="8" indent="-381000" algn="l">
              <a:spcBef>
                <a:spcPts val="320"/>
              </a:spcBef>
              <a:spcAft>
                <a:spcPts val="0"/>
              </a:spcAft>
              <a:buClr>
                <a:schemeClr val="dk1"/>
              </a:buClr>
              <a:buSzPts val="2400"/>
              <a:buChar char="•"/>
              <a:defRPr/>
            </a:lvl9pPr>
          </a:lstStyle>
          <a:p>
            <a:endParaRPr/>
          </a:p>
        </p:txBody>
      </p:sp>
      <p:cxnSp>
        <p:nvCxnSpPr>
          <p:cNvPr id="43" name="Google Shape;43;p7"/>
          <p:cNvCxnSpPr/>
          <p:nvPr/>
        </p:nvCxnSpPr>
        <p:spPr>
          <a:xfrm>
            <a:off x="575552" y="9871781"/>
            <a:ext cx="16976100" cy="0"/>
          </a:xfrm>
          <a:prstGeom prst="straightConnector1">
            <a:avLst/>
          </a:prstGeom>
          <a:noFill/>
          <a:ln w="95250" cap="rnd" cmpd="sng">
            <a:solidFill>
              <a:srgbClr val="FEC757"/>
            </a:solidFill>
            <a:prstDash val="dot"/>
            <a:round/>
            <a:headEnd type="none" w="sm" len="sm"/>
            <a:tailEnd type="none" w="sm" len="sm"/>
          </a:ln>
        </p:spPr>
      </p:cxnSp>
      <p:sp>
        <p:nvSpPr>
          <p:cNvPr id="44" name="Google Shape;44;p7"/>
          <p:cNvSpPr/>
          <p:nvPr/>
        </p:nvSpPr>
        <p:spPr>
          <a:xfrm rot="-6469735">
            <a:off x="12015067" y="4066673"/>
            <a:ext cx="7588573" cy="11939657"/>
          </a:xfrm>
          <a:custGeom>
            <a:avLst/>
            <a:gdLst/>
            <a:ahLst/>
            <a:cxnLst/>
            <a:rect l="l" t="t" r="r" b="b"/>
            <a:pathLst>
              <a:path w="7809872" h="11572112" extrusionOk="0">
                <a:moveTo>
                  <a:pt x="4346713" y="114926"/>
                </a:moveTo>
                <a:cubicBezTo>
                  <a:pt x="4351644" y="114926"/>
                  <a:pt x="4354109" y="114926"/>
                  <a:pt x="4359040" y="111902"/>
                </a:cubicBezTo>
                <a:cubicBezTo>
                  <a:pt x="5148007" y="0"/>
                  <a:pt x="5707680" y="786338"/>
                  <a:pt x="5554818" y="1717847"/>
                </a:cubicBezTo>
                <a:cubicBezTo>
                  <a:pt x="5443869" y="2395308"/>
                  <a:pt x="5128283" y="3003208"/>
                  <a:pt x="5535094" y="3635303"/>
                </a:cubicBezTo>
                <a:cubicBezTo>
                  <a:pt x="5717542" y="3916571"/>
                  <a:pt x="5956698" y="4131302"/>
                  <a:pt x="6156405" y="4397447"/>
                </a:cubicBezTo>
                <a:cubicBezTo>
                  <a:pt x="6701285" y="5120274"/>
                  <a:pt x="6321595" y="5942904"/>
                  <a:pt x="6533630" y="6780658"/>
                </a:cubicBezTo>
                <a:cubicBezTo>
                  <a:pt x="6578009" y="6953048"/>
                  <a:pt x="6664302" y="7101242"/>
                  <a:pt x="6760458" y="7240364"/>
                </a:cubicBezTo>
                <a:cubicBezTo>
                  <a:pt x="7073579" y="7690996"/>
                  <a:pt x="7482855" y="8041823"/>
                  <a:pt x="7650510" y="8619480"/>
                </a:cubicBezTo>
                <a:cubicBezTo>
                  <a:pt x="7809872" y="9203185"/>
                  <a:pt x="7763924" y="9874597"/>
                  <a:pt x="7514907" y="10412937"/>
                </a:cubicBezTo>
                <a:cubicBezTo>
                  <a:pt x="7066182" y="11383762"/>
                  <a:pt x="6094767" y="11572112"/>
                  <a:pt x="5251559" y="11501713"/>
                </a:cubicBezTo>
                <a:cubicBezTo>
                  <a:pt x="4487247" y="11380737"/>
                  <a:pt x="3865936" y="11014788"/>
                  <a:pt x="3301332" y="10370595"/>
                </a:cubicBezTo>
                <a:cubicBezTo>
                  <a:pt x="3143539" y="10189132"/>
                  <a:pt x="2988211" y="9916938"/>
                  <a:pt x="2788503" y="9811085"/>
                </a:cubicBezTo>
                <a:cubicBezTo>
                  <a:pt x="2544417" y="9681037"/>
                  <a:pt x="2317589" y="9856450"/>
                  <a:pt x="2095692" y="9974401"/>
                </a:cubicBezTo>
                <a:cubicBezTo>
                  <a:pt x="833346" y="10645814"/>
                  <a:pt x="586793" y="8431968"/>
                  <a:pt x="722397" y="7418802"/>
                </a:cubicBezTo>
                <a:cubicBezTo>
                  <a:pt x="823483" y="6659682"/>
                  <a:pt x="774173" y="5967100"/>
                  <a:pt x="532552" y="5250322"/>
                </a:cubicBezTo>
                <a:cubicBezTo>
                  <a:pt x="330379" y="4630324"/>
                  <a:pt x="0" y="3992180"/>
                  <a:pt x="22189" y="3302622"/>
                </a:cubicBezTo>
                <a:cubicBezTo>
                  <a:pt x="41914" y="2727990"/>
                  <a:pt x="261345" y="2156382"/>
                  <a:pt x="697742" y="1896286"/>
                </a:cubicBezTo>
                <a:cubicBezTo>
                  <a:pt x="1065105" y="1675506"/>
                  <a:pt x="1462053" y="1720872"/>
                  <a:pt x="1809692" y="1962822"/>
                </a:cubicBezTo>
                <a:cubicBezTo>
                  <a:pt x="1999537" y="2092870"/>
                  <a:pt x="2194313" y="2241065"/>
                  <a:pt x="2411279" y="2244089"/>
                </a:cubicBezTo>
                <a:cubicBezTo>
                  <a:pt x="2931504" y="2253162"/>
                  <a:pt x="3178056" y="1557555"/>
                  <a:pt x="3395022" y="1091801"/>
                </a:cubicBezTo>
                <a:cubicBezTo>
                  <a:pt x="3614453" y="623022"/>
                  <a:pt x="3878263" y="190536"/>
                  <a:pt x="4346713" y="114926"/>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p:nvPr/>
        </p:nvSpPr>
        <p:spPr>
          <a:xfrm rot="-5028618">
            <a:off x="3729195" y="-8619450"/>
            <a:ext cx="8504559" cy="26500607"/>
          </a:xfrm>
          <a:custGeom>
            <a:avLst/>
            <a:gdLst/>
            <a:ahLst/>
            <a:cxnLst/>
            <a:rect l="l" t="t" r="r" b="b"/>
            <a:pathLst>
              <a:path w="5393927" h="16807731" extrusionOk="0">
                <a:moveTo>
                  <a:pt x="3000108" y="167118"/>
                </a:moveTo>
                <a:cubicBezTo>
                  <a:pt x="3003512" y="167118"/>
                  <a:pt x="3005213" y="167118"/>
                  <a:pt x="3008617" y="162720"/>
                </a:cubicBezTo>
                <a:cubicBezTo>
                  <a:pt x="3553163" y="0"/>
                  <a:pt x="3939450" y="1143438"/>
                  <a:pt x="3833944" y="2497971"/>
                </a:cubicBezTo>
                <a:cubicBezTo>
                  <a:pt x="3757368" y="3483086"/>
                  <a:pt x="3539549" y="4367051"/>
                  <a:pt x="3820331" y="5286200"/>
                </a:cubicBezTo>
                <a:cubicBezTo>
                  <a:pt x="3946257" y="5695198"/>
                  <a:pt x="4111322" y="6007445"/>
                  <a:pt x="4249161" y="6394454"/>
                </a:cubicBezTo>
                <a:cubicBezTo>
                  <a:pt x="4625237" y="7445537"/>
                  <a:pt x="4363175" y="8641748"/>
                  <a:pt x="4509522" y="9859949"/>
                </a:cubicBezTo>
                <a:cubicBezTo>
                  <a:pt x="4540152" y="10110626"/>
                  <a:pt x="4599712" y="10326120"/>
                  <a:pt x="4666078" y="10528420"/>
                </a:cubicBezTo>
                <a:cubicBezTo>
                  <a:pt x="4882195" y="11183697"/>
                  <a:pt x="5164679" y="11693846"/>
                  <a:pt x="5280394" y="12533833"/>
                </a:cubicBezTo>
                <a:cubicBezTo>
                  <a:pt x="5393927" y="13382615"/>
                  <a:pt x="5358673" y="14358935"/>
                  <a:pt x="5186800" y="15141750"/>
                </a:cubicBezTo>
                <a:cubicBezTo>
                  <a:pt x="4877090" y="16553456"/>
                  <a:pt x="4206618" y="16807732"/>
                  <a:pt x="3624634" y="16724971"/>
                </a:cubicBezTo>
                <a:cubicBezTo>
                  <a:pt x="3097105" y="16549058"/>
                  <a:pt x="2668276" y="16016919"/>
                  <a:pt x="2278585" y="15080180"/>
                </a:cubicBezTo>
                <a:cubicBezTo>
                  <a:pt x="2169676" y="14816311"/>
                  <a:pt x="2062468" y="14420505"/>
                  <a:pt x="1924630" y="14266580"/>
                </a:cubicBezTo>
                <a:cubicBezTo>
                  <a:pt x="1756161" y="14077474"/>
                  <a:pt x="1599604" y="14332548"/>
                  <a:pt x="1446451" y="14504063"/>
                </a:cubicBezTo>
                <a:cubicBezTo>
                  <a:pt x="575177" y="15480383"/>
                  <a:pt x="405006" y="12261167"/>
                  <a:pt x="498600" y="10787892"/>
                </a:cubicBezTo>
                <a:cubicBezTo>
                  <a:pt x="568370" y="9684035"/>
                  <a:pt x="534336" y="8676931"/>
                  <a:pt x="367569" y="7634644"/>
                </a:cubicBezTo>
                <a:cubicBezTo>
                  <a:pt x="228029" y="6733087"/>
                  <a:pt x="0" y="5805144"/>
                  <a:pt x="15316" y="4802438"/>
                </a:cubicBezTo>
                <a:cubicBezTo>
                  <a:pt x="28929" y="3966849"/>
                  <a:pt x="180381" y="3135658"/>
                  <a:pt x="481583" y="2757444"/>
                </a:cubicBezTo>
                <a:cubicBezTo>
                  <a:pt x="735137" y="2436402"/>
                  <a:pt x="1009112" y="2502369"/>
                  <a:pt x="1249053" y="2854196"/>
                </a:cubicBezTo>
                <a:cubicBezTo>
                  <a:pt x="1380084" y="3043303"/>
                  <a:pt x="1514519" y="3258797"/>
                  <a:pt x="1664269" y="3263195"/>
                </a:cubicBezTo>
                <a:cubicBezTo>
                  <a:pt x="2023329" y="3276388"/>
                  <a:pt x="2193499" y="2264886"/>
                  <a:pt x="2343250" y="1587620"/>
                </a:cubicBezTo>
                <a:cubicBezTo>
                  <a:pt x="2494701" y="905955"/>
                  <a:pt x="2676784" y="277064"/>
                  <a:pt x="3000108" y="167118"/>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47" name="Google Shape;47;p8"/>
          <p:cNvCxnSpPr/>
          <p:nvPr/>
        </p:nvCxnSpPr>
        <p:spPr>
          <a:xfrm>
            <a:off x="575552" y="9871781"/>
            <a:ext cx="16976100" cy="0"/>
          </a:xfrm>
          <a:prstGeom prst="straightConnector1">
            <a:avLst/>
          </a:prstGeom>
          <a:noFill/>
          <a:ln w="95250" cap="rnd" cmpd="sng">
            <a:solidFill>
              <a:srgbClr val="FEC757"/>
            </a:solidFill>
            <a:prstDash val="dot"/>
            <a:round/>
            <a:headEnd type="none" w="sm" len="sm"/>
            <a:tailEnd type="none" w="sm" len="sm"/>
          </a:ln>
        </p:spPr>
      </p:cxnSp>
      <p:sp>
        <p:nvSpPr>
          <p:cNvPr id="48" name="Google Shape;48;p8"/>
          <p:cNvSpPr txBox="1">
            <a:spLocks noGrp="1"/>
          </p:cNvSpPr>
          <p:nvPr>
            <p:ph type="title"/>
          </p:nvPr>
        </p:nvSpPr>
        <p:spPr>
          <a:xfrm>
            <a:off x="575550" y="4112300"/>
            <a:ext cx="173265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1175233" y="3471975"/>
            <a:ext cx="9075300" cy="566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9"/>
          <p:cNvSpPr>
            <a:spLocks noGrp="1"/>
          </p:cNvSpPr>
          <p:nvPr>
            <p:ph type="pic" idx="2"/>
          </p:nvPr>
        </p:nvSpPr>
        <p:spPr>
          <a:xfrm>
            <a:off x="11416000" y="1065600"/>
            <a:ext cx="6108900" cy="8155800"/>
          </a:xfrm>
          <a:prstGeom prst="rect">
            <a:avLst/>
          </a:prstGeom>
          <a:noFill/>
          <a:ln>
            <a:noFill/>
          </a:ln>
        </p:spPr>
      </p:sp>
      <p:sp>
        <p:nvSpPr>
          <p:cNvPr id="52" name="Google Shape;52;p9"/>
          <p:cNvSpPr txBox="1">
            <a:spLocks noGrp="1"/>
          </p:cNvSpPr>
          <p:nvPr>
            <p:ph type="body" idx="1"/>
          </p:nvPr>
        </p:nvSpPr>
        <p:spPr>
          <a:xfrm>
            <a:off x="1175213" y="4741038"/>
            <a:ext cx="5486400" cy="8049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2400"/>
              <a:buNone/>
              <a:defRPr/>
            </a:lvl1pPr>
            <a:lvl2pPr marL="914400" lvl="1" indent="-228600" algn="l">
              <a:spcBef>
                <a:spcPts val="240"/>
              </a:spcBef>
              <a:spcAft>
                <a:spcPts val="0"/>
              </a:spcAft>
              <a:buClr>
                <a:schemeClr val="dk1"/>
              </a:buClr>
              <a:buSzPts val="2400"/>
              <a:buNone/>
              <a:defRPr/>
            </a:lvl2pPr>
            <a:lvl3pPr marL="1371600" lvl="2" indent="-228600" algn="l">
              <a:spcBef>
                <a:spcPts val="200"/>
              </a:spcBef>
              <a:spcAft>
                <a:spcPts val="0"/>
              </a:spcAft>
              <a:buClr>
                <a:schemeClr val="dk1"/>
              </a:buClr>
              <a:buSzPts val="2400"/>
              <a:buNone/>
              <a:defRPr/>
            </a:lvl3pPr>
            <a:lvl4pPr marL="1828800" lvl="3" indent="-228600" algn="l">
              <a:spcBef>
                <a:spcPts val="180"/>
              </a:spcBef>
              <a:spcAft>
                <a:spcPts val="0"/>
              </a:spcAft>
              <a:buClr>
                <a:schemeClr val="dk1"/>
              </a:buClr>
              <a:buSzPts val="2400"/>
              <a:buNone/>
              <a:defRPr/>
            </a:lvl4pPr>
            <a:lvl5pPr marL="2286000" lvl="4" indent="-228600" algn="l">
              <a:spcBef>
                <a:spcPts val="180"/>
              </a:spcBef>
              <a:spcAft>
                <a:spcPts val="0"/>
              </a:spcAft>
              <a:buClr>
                <a:schemeClr val="dk1"/>
              </a:buClr>
              <a:buSzPts val="2400"/>
              <a:buNone/>
              <a:defRPr/>
            </a:lvl5pPr>
            <a:lvl6pPr marL="2743200" lvl="5" indent="-228600" algn="l">
              <a:spcBef>
                <a:spcPts val="180"/>
              </a:spcBef>
              <a:spcAft>
                <a:spcPts val="0"/>
              </a:spcAft>
              <a:buClr>
                <a:schemeClr val="dk1"/>
              </a:buClr>
              <a:buSzPts val="2400"/>
              <a:buNone/>
              <a:defRPr/>
            </a:lvl6pPr>
            <a:lvl7pPr marL="3200400" lvl="6" indent="-228600" algn="l">
              <a:spcBef>
                <a:spcPts val="180"/>
              </a:spcBef>
              <a:spcAft>
                <a:spcPts val="0"/>
              </a:spcAft>
              <a:buClr>
                <a:schemeClr val="dk1"/>
              </a:buClr>
              <a:buSzPts val="2400"/>
              <a:buNone/>
              <a:defRPr/>
            </a:lvl7pPr>
            <a:lvl8pPr marL="3657600" lvl="7" indent="-228600" algn="l">
              <a:spcBef>
                <a:spcPts val="180"/>
              </a:spcBef>
              <a:spcAft>
                <a:spcPts val="0"/>
              </a:spcAft>
              <a:buClr>
                <a:schemeClr val="dk1"/>
              </a:buClr>
              <a:buSzPts val="2400"/>
              <a:buNone/>
              <a:defRPr/>
            </a:lvl8pPr>
            <a:lvl9pPr marL="4114800" lvl="8" indent="-228600" algn="l">
              <a:spcBef>
                <a:spcPts val="180"/>
              </a:spcBef>
              <a:spcAft>
                <a:spcPts val="0"/>
              </a:spcAft>
              <a:buClr>
                <a:schemeClr val="dk1"/>
              </a:buClr>
              <a:buSzPts val="2400"/>
              <a:buNone/>
              <a:defRPr/>
            </a:lvl9pPr>
          </a:lstStyle>
          <a:p>
            <a:endParaRPr/>
          </a:p>
        </p:txBody>
      </p:sp>
      <p:sp>
        <p:nvSpPr>
          <p:cNvPr id="53" name="Google Shape;53;p9"/>
          <p:cNvSpPr/>
          <p:nvPr/>
        </p:nvSpPr>
        <p:spPr>
          <a:xfrm rot="-1472048">
            <a:off x="-5777531" y="2206370"/>
            <a:ext cx="11662494" cy="17389356"/>
          </a:xfrm>
          <a:custGeom>
            <a:avLst/>
            <a:gdLst/>
            <a:ahLst/>
            <a:cxnLst/>
            <a:rect l="l" t="t" r="r" b="b"/>
            <a:pathLst>
              <a:path w="7393404" h="11023931" extrusionOk="0">
                <a:moveTo>
                  <a:pt x="4114581" y="109461"/>
                </a:moveTo>
                <a:cubicBezTo>
                  <a:pt x="4119249" y="109461"/>
                  <a:pt x="4121583" y="109461"/>
                  <a:pt x="4126250" y="106581"/>
                </a:cubicBezTo>
                <a:cubicBezTo>
                  <a:pt x="4873083" y="0"/>
                  <a:pt x="5402868" y="748949"/>
                  <a:pt x="5258169" y="1636166"/>
                </a:cubicBezTo>
                <a:cubicBezTo>
                  <a:pt x="5153145" y="2281415"/>
                  <a:pt x="4854413" y="2860410"/>
                  <a:pt x="5239498" y="3462451"/>
                </a:cubicBezTo>
                <a:cubicBezTo>
                  <a:pt x="5412203" y="3730344"/>
                  <a:pt x="5638586" y="3934865"/>
                  <a:pt x="5827629" y="4188355"/>
                </a:cubicBezTo>
                <a:cubicBezTo>
                  <a:pt x="6343410" y="4876813"/>
                  <a:pt x="5983997" y="5660329"/>
                  <a:pt x="6184708" y="6458248"/>
                </a:cubicBezTo>
                <a:cubicBezTo>
                  <a:pt x="6226717" y="6622441"/>
                  <a:pt x="6308402" y="6763589"/>
                  <a:pt x="6399422" y="6896096"/>
                </a:cubicBezTo>
                <a:cubicBezTo>
                  <a:pt x="6695822" y="7325301"/>
                  <a:pt x="7083242" y="7659447"/>
                  <a:pt x="7241943" y="8209637"/>
                </a:cubicBezTo>
                <a:cubicBezTo>
                  <a:pt x="7393404" y="8765588"/>
                  <a:pt x="7349301" y="9405076"/>
                  <a:pt x="7113581" y="9917818"/>
                </a:cubicBezTo>
                <a:cubicBezTo>
                  <a:pt x="6688821" y="10842483"/>
                  <a:pt x="5769282" y="11023930"/>
                  <a:pt x="4971105" y="10954825"/>
                </a:cubicBezTo>
                <a:cubicBezTo>
                  <a:pt x="4247610" y="10839601"/>
                  <a:pt x="3659480" y="10491053"/>
                  <a:pt x="3125028" y="9877490"/>
                </a:cubicBezTo>
                <a:cubicBezTo>
                  <a:pt x="2975661" y="9704655"/>
                  <a:pt x="2828628" y="9445404"/>
                  <a:pt x="2639586" y="9344583"/>
                </a:cubicBezTo>
                <a:cubicBezTo>
                  <a:pt x="2408535" y="9220720"/>
                  <a:pt x="2193821" y="9387792"/>
                  <a:pt x="1983774" y="9500134"/>
                </a:cubicBezTo>
                <a:cubicBezTo>
                  <a:pt x="788842" y="10139622"/>
                  <a:pt x="555456" y="8031041"/>
                  <a:pt x="683818" y="7066050"/>
                </a:cubicBezTo>
                <a:cubicBezTo>
                  <a:pt x="779506" y="6343025"/>
                  <a:pt x="732829" y="5683373"/>
                  <a:pt x="504112" y="5000677"/>
                </a:cubicBezTo>
                <a:cubicBezTo>
                  <a:pt x="312736" y="4410159"/>
                  <a:pt x="0" y="3802358"/>
                  <a:pt x="21004" y="3145587"/>
                </a:cubicBezTo>
                <a:cubicBezTo>
                  <a:pt x="39675" y="2598278"/>
                  <a:pt x="247388" y="2053849"/>
                  <a:pt x="660480" y="1806120"/>
                </a:cubicBezTo>
                <a:cubicBezTo>
                  <a:pt x="1008224" y="1595838"/>
                  <a:pt x="1383974" y="1639046"/>
                  <a:pt x="1713047" y="1869493"/>
                </a:cubicBezTo>
                <a:cubicBezTo>
                  <a:pt x="1892754" y="1993357"/>
                  <a:pt x="2077128" y="2134506"/>
                  <a:pt x="2282507" y="2137386"/>
                </a:cubicBezTo>
                <a:cubicBezTo>
                  <a:pt x="2774950" y="2146028"/>
                  <a:pt x="3008335" y="1483496"/>
                  <a:pt x="3213714" y="1039887"/>
                </a:cubicBezTo>
                <a:cubicBezTo>
                  <a:pt x="3421427" y="593398"/>
                  <a:pt x="3671149" y="181476"/>
                  <a:pt x="4114581" y="109461"/>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54"/>
        <p:cNvGrpSpPr/>
        <p:nvPr/>
      </p:nvGrpSpPr>
      <p:grpSpPr>
        <a:xfrm>
          <a:off x="0" y="0"/>
          <a:ext cx="0" cy="0"/>
          <a:chOff x="0" y="0"/>
          <a:chExt cx="0" cy="0"/>
        </a:xfrm>
      </p:grpSpPr>
      <p:grpSp>
        <p:nvGrpSpPr>
          <p:cNvPr id="55" name="Google Shape;55;p10"/>
          <p:cNvGrpSpPr/>
          <p:nvPr/>
        </p:nvGrpSpPr>
        <p:grpSpPr>
          <a:xfrm>
            <a:off x="-3" y="-46"/>
            <a:ext cx="1973448" cy="1918902"/>
            <a:chOff x="-1" y="-23"/>
            <a:chExt cx="986724" cy="959451"/>
          </a:xfrm>
        </p:grpSpPr>
        <p:sp>
          <p:nvSpPr>
            <p:cNvPr id="56" name="Google Shape;56;p10"/>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57" name="Google Shape;57;p10"/>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58" name="Google Shape;58;p10"/>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59" name="Google Shape;59;p10"/>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60" name="Google Shape;60;p10"/>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61" name="Google Shape;61;p10"/>
          <p:cNvGrpSpPr/>
          <p:nvPr/>
        </p:nvGrpSpPr>
        <p:grpSpPr>
          <a:xfrm flipH="1">
            <a:off x="17149326" y="4"/>
            <a:ext cx="1973448" cy="1918902"/>
            <a:chOff x="-1" y="-23"/>
            <a:chExt cx="986724" cy="959451"/>
          </a:xfrm>
        </p:grpSpPr>
        <p:sp>
          <p:nvSpPr>
            <p:cNvPr id="62" name="Google Shape;62;p10"/>
            <p:cNvSpPr/>
            <p:nvPr/>
          </p:nvSpPr>
          <p:spPr>
            <a:xfrm rot="-5400000">
              <a:off x="166454" y="601545"/>
              <a:ext cx="121975" cy="454885"/>
            </a:xfrm>
            <a:custGeom>
              <a:avLst/>
              <a:gdLst/>
              <a:ahLst/>
              <a:cxnLst/>
              <a:rect l="l" t="t" r="r" b="b"/>
              <a:pathLst>
                <a:path w="2823" h="31838" extrusionOk="0">
                  <a:moveTo>
                    <a:pt x="1" y="0"/>
                  </a:moveTo>
                  <a:lnTo>
                    <a:pt x="1" y="31838"/>
                  </a:lnTo>
                  <a:lnTo>
                    <a:pt x="2823" y="31838"/>
                  </a:lnTo>
                  <a:lnTo>
                    <a:pt x="2823" y="0"/>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63" name="Google Shape;63;p10"/>
            <p:cNvSpPr/>
            <p:nvPr/>
          </p:nvSpPr>
          <p:spPr>
            <a:xfrm rot="-5400000">
              <a:off x="621451" y="167651"/>
              <a:ext cx="457323" cy="121975"/>
            </a:xfrm>
            <a:custGeom>
              <a:avLst/>
              <a:gdLst/>
              <a:ahLst/>
              <a:cxnLst/>
              <a:rect l="l" t="t" r="r" b="b"/>
              <a:pathLst>
                <a:path w="26635" h="2823" extrusionOk="0">
                  <a:moveTo>
                    <a:pt x="0" y="1"/>
                  </a:moveTo>
                  <a:lnTo>
                    <a:pt x="0" y="2822"/>
                  </a:lnTo>
                  <a:lnTo>
                    <a:pt x="26634" y="2822"/>
                  </a:lnTo>
                  <a:lnTo>
                    <a:pt x="26634"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64" name="Google Shape;64;p10"/>
            <p:cNvSpPr/>
            <p:nvPr/>
          </p:nvSpPr>
          <p:spPr>
            <a:xfrm rot="-5400000">
              <a:off x="322278" y="301162"/>
              <a:ext cx="562864" cy="634329"/>
            </a:xfrm>
            <a:custGeom>
              <a:avLst/>
              <a:gdLst/>
              <a:ahLst/>
              <a:cxnLst/>
              <a:rect l="l" t="t" r="r" b="b"/>
              <a:pathLst>
                <a:path w="13027" h="14681" extrusionOk="0">
                  <a:moveTo>
                    <a:pt x="1" y="0"/>
                  </a:moveTo>
                  <a:lnTo>
                    <a:pt x="1" y="4239"/>
                  </a:lnTo>
                  <a:cubicBezTo>
                    <a:pt x="1" y="10001"/>
                    <a:pt x="4692" y="14681"/>
                    <a:pt x="10442" y="14681"/>
                  </a:cubicBezTo>
                  <a:lnTo>
                    <a:pt x="13026" y="14681"/>
                  </a:lnTo>
                  <a:lnTo>
                    <a:pt x="13026" y="11406"/>
                  </a:lnTo>
                  <a:lnTo>
                    <a:pt x="10442" y="11406"/>
                  </a:lnTo>
                  <a:cubicBezTo>
                    <a:pt x="6490" y="11406"/>
                    <a:pt x="3275" y="8192"/>
                    <a:pt x="3275" y="4239"/>
                  </a:cubicBezTo>
                  <a:lnTo>
                    <a:pt x="3275" y="0"/>
                  </a:ln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65" name="Google Shape;65;p10"/>
            <p:cNvSpPr/>
            <p:nvPr/>
          </p:nvSpPr>
          <p:spPr>
            <a:xfrm rot="-5400000">
              <a:off x="154568" y="790897"/>
              <a:ext cx="266029" cy="71033"/>
            </a:xfrm>
            <a:custGeom>
              <a:avLst/>
              <a:gdLst/>
              <a:ahLst/>
              <a:cxnLst/>
              <a:rect l="l" t="t" r="r" b="b"/>
              <a:pathLst>
                <a:path w="6157" h="1644" extrusionOk="0">
                  <a:moveTo>
                    <a:pt x="822" y="1"/>
                  </a:moveTo>
                  <a:cubicBezTo>
                    <a:pt x="370" y="1"/>
                    <a:pt x="1" y="370"/>
                    <a:pt x="1" y="822"/>
                  </a:cubicBezTo>
                  <a:cubicBezTo>
                    <a:pt x="1" y="1275"/>
                    <a:pt x="370" y="1644"/>
                    <a:pt x="822" y="1644"/>
                  </a:cubicBezTo>
                  <a:lnTo>
                    <a:pt x="5335" y="1644"/>
                  </a:lnTo>
                  <a:cubicBezTo>
                    <a:pt x="5787" y="1644"/>
                    <a:pt x="6156" y="1275"/>
                    <a:pt x="6156" y="822"/>
                  </a:cubicBezTo>
                  <a:cubicBezTo>
                    <a:pt x="6156" y="370"/>
                    <a:pt x="5787" y="1"/>
                    <a:pt x="5335"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66" name="Google Shape;66;p10"/>
            <p:cNvSpPr/>
            <p:nvPr/>
          </p:nvSpPr>
          <p:spPr>
            <a:xfrm rot="-5400000">
              <a:off x="818473" y="204204"/>
              <a:ext cx="71033" cy="265467"/>
            </a:xfrm>
            <a:custGeom>
              <a:avLst/>
              <a:gdLst/>
              <a:ahLst/>
              <a:cxnLst/>
              <a:rect l="l" t="t" r="r" b="b"/>
              <a:pathLst>
                <a:path w="1644" h="6144" extrusionOk="0">
                  <a:moveTo>
                    <a:pt x="822" y="0"/>
                  </a:moveTo>
                  <a:cubicBezTo>
                    <a:pt x="370" y="0"/>
                    <a:pt x="1" y="357"/>
                    <a:pt x="1" y="810"/>
                  </a:cubicBezTo>
                  <a:lnTo>
                    <a:pt x="1" y="5322"/>
                  </a:lnTo>
                  <a:cubicBezTo>
                    <a:pt x="1" y="5775"/>
                    <a:pt x="370" y="6144"/>
                    <a:pt x="822" y="6144"/>
                  </a:cubicBezTo>
                  <a:cubicBezTo>
                    <a:pt x="1286" y="6144"/>
                    <a:pt x="1644" y="5775"/>
                    <a:pt x="1644" y="5322"/>
                  </a:cubicBezTo>
                  <a:lnTo>
                    <a:pt x="1644" y="810"/>
                  </a:lnTo>
                  <a:cubicBezTo>
                    <a:pt x="1644" y="357"/>
                    <a:pt x="1286" y="0"/>
                    <a:pt x="822"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67" name="Google Shape;67;p10"/>
          <p:cNvGrpSpPr/>
          <p:nvPr/>
        </p:nvGrpSpPr>
        <p:grpSpPr>
          <a:xfrm flipH="1">
            <a:off x="-490939" y="9610527"/>
            <a:ext cx="3865942" cy="1332644"/>
            <a:chOff x="7213579" y="4485138"/>
            <a:chExt cx="1932971" cy="666322"/>
          </a:xfrm>
        </p:grpSpPr>
        <p:sp>
          <p:nvSpPr>
            <p:cNvPr id="68" name="Google Shape;68;p10"/>
            <p:cNvSpPr/>
            <p:nvPr/>
          </p:nvSpPr>
          <p:spPr>
            <a:xfrm rot="10800000">
              <a:off x="8271019" y="4560750"/>
              <a:ext cx="875530" cy="122500"/>
            </a:xfrm>
            <a:custGeom>
              <a:avLst/>
              <a:gdLst/>
              <a:ahLst/>
              <a:cxnLst/>
              <a:rect l="l" t="t" r="r" b="b"/>
              <a:pathLst>
                <a:path w="21492" h="2835" extrusionOk="0">
                  <a:moveTo>
                    <a:pt x="0" y="1"/>
                  </a:moveTo>
                  <a:lnTo>
                    <a:pt x="0" y="2834"/>
                  </a:lnTo>
                  <a:lnTo>
                    <a:pt x="21491" y="2834"/>
                  </a:lnTo>
                  <a:lnTo>
                    <a:pt x="21491"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69" name="Google Shape;69;p10"/>
            <p:cNvSpPr/>
            <p:nvPr/>
          </p:nvSpPr>
          <p:spPr>
            <a:xfrm rot="5400000">
              <a:off x="7234897" y="4978532"/>
              <a:ext cx="223356" cy="122500"/>
            </a:xfrm>
            <a:custGeom>
              <a:avLst/>
              <a:gdLst/>
              <a:ahLst/>
              <a:cxnLst/>
              <a:rect l="l" t="t" r="r" b="b"/>
              <a:pathLst>
                <a:path w="21492" h="2835" extrusionOk="0">
                  <a:moveTo>
                    <a:pt x="0" y="1"/>
                  </a:moveTo>
                  <a:lnTo>
                    <a:pt x="0" y="2834"/>
                  </a:lnTo>
                  <a:lnTo>
                    <a:pt x="21491" y="2834"/>
                  </a:lnTo>
                  <a:lnTo>
                    <a:pt x="21491"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70" name="Google Shape;70;p10"/>
            <p:cNvSpPr/>
            <p:nvPr/>
          </p:nvSpPr>
          <p:spPr>
            <a:xfrm rot="5400000">
              <a:off x="7334214" y="4490021"/>
              <a:ext cx="377115" cy="499047"/>
            </a:xfrm>
            <a:custGeom>
              <a:avLst/>
              <a:gdLst/>
              <a:ahLst/>
              <a:cxnLst/>
              <a:rect l="l" t="t" r="r" b="b"/>
              <a:pathLst>
                <a:path w="8728" h="11550" extrusionOk="0">
                  <a:moveTo>
                    <a:pt x="0" y="1"/>
                  </a:moveTo>
                  <a:lnTo>
                    <a:pt x="0" y="2596"/>
                  </a:lnTo>
                  <a:cubicBezTo>
                    <a:pt x="0" y="8347"/>
                    <a:pt x="1703" y="11550"/>
                    <a:pt x="7454" y="11550"/>
                  </a:cubicBezTo>
                  <a:lnTo>
                    <a:pt x="8728" y="11550"/>
                  </a:lnTo>
                  <a:lnTo>
                    <a:pt x="8728" y="8276"/>
                  </a:lnTo>
                  <a:lnTo>
                    <a:pt x="7454" y="8276"/>
                  </a:lnTo>
                  <a:cubicBezTo>
                    <a:pt x="3513" y="8276"/>
                    <a:pt x="3275" y="6549"/>
                    <a:pt x="3275" y="2596"/>
                  </a:cubicBezTo>
                  <a:lnTo>
                    <a:pt x="3275"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71" name="Google Shape;71;p10"/>
            <p:cNvSpPr/>
            <p:nvPr/>
          </p:nvSpPr>
          <p:spPr>
            <a:xfrm rot="5400000">
              <a:off x="7311314" y="4793813"/>
              <a:ext cx="70515" cy="265985"/>
            </a:xfrm>
            <a:custGeom>
              <a:avLst/>
              <a:gdLst/>
              <a:ahLst/>
              <a:cxnLst/>
              <a:rect l="l" t="t" r="r" b="b"/>
              <a:pathLst>
                <a:path w="1632" h="6156" extrusionOk="0">
                  <a:moveTo>
                    <a:pt x="810" y="0"/>
                  </a:moveTo>
                  <a:cubicBezTo>
                    <a:pt x="358" y="0"/>
                    <a:pt x="0" y="370"/>
                    <a:pt x="0" y="822"/>
                  </a:cubicBezTo>
                  <a:lnTo>
                    <a:pt x="0" y="5334"/>
                  </a:lnTo>
                  <a:cubicBezTo>
                    <a:pt x="0" y="5787"/>
                    <a:pt x="358" y="6156"/>
                    <a:pt x="810" y="6156"/>
                  </a:cubicBezTo>
                  <a:cubicBezTo>
                    <a:pt x="1274" y="6156"/>
                    <a:pt x="1632" y="5787"/>
                    <a:pt x="1632" y="5334"/>
                  </a:cubicBezTo>
                  <a:lnTo>
                    <a:pt x="1632" y="822"/>
                  </a:lnTo>
                  <a:cubicBezTo>
                    <a:pt x="1632" y="370"/>
                    <a:pt x="1274" y="0"/>
                    <a:pt x="810"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nvGrpSpPr>
            <p:cNvPr id="72" name="Google Shape;72;p10"/>
            <p:cNvGrpSpPr/>
            <p:nvPr/>
          </p:nvGrpSpPr>
          <p:grpSpPr>
            <a:xfrm>
              <a:off x="7711810" y="4485138"/>
              <a:ext cx="592677" cy="273720"/>
              <a:chOff x="2029210" y="3484363"/>
              <a:chExt cx="592677" cy="273720"/>
            </a:xfrm>
          </p:grpSpPr>
          <p:sp>
            <p:nvSpPr>
              <p:cNvPr id="73" name="Google Shape;73;p10"/>
              <p:cNvSpPr/>
              <p:nvPr/>
            </p:nvSpPr>
            <p:spPr>
              <a:xfrm rot="5400000">
                <a:off x="2264123" y="3392748"/>
                <a:ext cx="121975" cy="454379"/>
              </a:xfrm>
              <a:custGeom>
                <a:avLst/>
                <a:gdLst/>
                <a:ahLst/>
                <a:cxnLst/>
                <a:rect l="l" t="t" r="r" b="b"/>
                <a:pathLst>
                  <a:path w="2823" h="18718" extrusionOk="0">
                    <a:moveTo>
                      <a:pt x="1" y="1"/>
                    </a:moveTo>
                    <a:lnTo>
                      <a:pt x="1" y="18717"/>
                    </a:lnTo>
                    <a:lnTo>
                      <a:pt x="2823" y="18717"/>
                    </a:lnTo>
                    <a:lnTo>
                      <a:pt x="2823" y="1"/>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74" name="Google Shape;74;p10"/>
              <p:cNvSpPr/>
              <p:nvPr/>
            </p:nvSpPr>
            <p:spPr>
              <a:xfrm rot="5400000">
                <a:off x="1931972" y="3581602"/>
                <a:ext cx="265510" cy="71033"/>
              </a:xfrm>
              <a:custGeom>
                <a:avLst/>
                <a:gdLst/>
                <a:ahLst/>
                <a:cxnLst/>
                <a:rect l="l" t="t" r="r" b="b"/>
                <a:pathLst>
                  <a:path w="6145" h="1644" extrusionOk="0">
                    <a:moveTo>
                      <a:pt x="822" y="0"/>
                    </a:moveTo>
                    <a:cubicBezTo>
                      <a:pt x="358" y="0"/>
                      <a:pt x="0" y="369"/>
                      <a:pt x="0" y="822"/>
                    </a:cubicBezTo>
                    <a:cubicBezTo>
                      <a:pt x="0" y="1274"/>
                      <a:pt x="358" y="1643"/>
                      <a:pt x="822" y="1643"/>
                    </a:cubicBezTo>
                    <a:lnTo>
                      <a:pt x="5323" y="1643"/>
                    </a:lnTo>
                    <a:cubicBezTo>
                      <a:pt x="5382" y="1643"/>
                      <a:pt x="5442" y="1643"/>
                      <a:pt x="5489" y="1631"/>
                    </a:cubicBezTo>
                    <a:cubicBezTo>
                      <a:pt x="5858" y="1560"/>
                      <a:pt x="6144" y="1227"/>
                      <a:pt x="6144" y="822"/>
                    </a:cubicBezTo>
                    <a:cubicBezTo>
                      <a:pt x="6144" y="369"/>
                      <a:pt x="5775" y="0"/>
                      <a:pt x="5323"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75" name="Google Shape;75;p10"/>
              <p:cNvSpPr/>
              <p:nvPr/>
            </p:nvSpPr>
            <p:spPr>
              <a:xfrm rot="5400000">
                <a:off x="2453378" y="3589574"/>
                <a:ext cx="265985" cy="71033"/>
              </a:xfrm>
              <a:custGeom>
                <a:avLst/>
                <a:gdLst/>
                <a:ahLst/>
                <a:cxnLst/>
                <a:rect l="l" t="t" r="r" b="b"/>
                <a:pathLst>
                  <a:path w="6156" h="1644" extrusionOk="0">
                    <a:moveTo>
                      <a:pt x="822" y="0"/>
                    </a:moveTo>
                    <a:cubicBezTo>
                      <a:pt x="369" y="0"/>
                      <a:pt x="0" y="369"/>
                      <a:pt x="0" y="822"/>
                    </a:cubicBezTo>
                    <a:cubicBezTo>
                      <a:pt x="0" y="1274"/>
                      <a:pt x="369" y="1643"/>
                      <a:pt x="822" y="1643"/>
                    </a:cubicBezTo>
                    <a:lnTo>
                      <a:pt x="5334" y="1643"/>
                    </a:lnTo>
                    <a:cubicBezTo>
                      <a:pt x="5739" y="1643"/>
                      <a:pt x="6084" y="1346"/>
                      <a:pt x="6144" y="953"/>
                    </a:cubicBezTo>
                    <a:cubicBezTo>
                      <a:pt x="6144" y="905"/>
                      <a:pt x="6156" y="870"/>
                      <a:pt x="6156" y="822"/>
                    </a:cubicBezTo>
                    <a:cubicBezTo>
                      <a:pt x="6156" y="369"/>
                      <a:pt x="5786" y="0"/>
                      <a:pt x="533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sp>
        <p:nvSpPr>
          <p:cNvPr id="76" name="Google Shape;76;p10"/>
          <p:cNvSpPr/>
          <p:nvPr/>
        </p:nvSpPr>
        <p:spPr>
          <a:xfrm rot="-5690340">
            <a:off x="16372582" y="1540246"/>
            <a:ext cx="2182835" cy="2182835"/>
          </a:xfrm>
          <a:custGeom>
            <a:avLst/>
            <a:gdLst/>
            <a:ahLst/>
            <a:cxnLst/>
            <a:rect l="l" t="t" r="r" b="b"/>
            <a:pathLst>
              <a:path w="7395" h="7395" extrusionOk="0">
                <a:moveTo>
                  <a:pt x="3691" y="1370"/>
                </a:moveTo>
                <a:cubicBezTo>
                  <a:pt x="4037" y="1370"/>
                  <a:pt x="4322" y="1655"/>
                  <a:pt x="4322" y="2001"/>
                </a:cubicBezTo>
                <a:cubicBezTo>
                  <a:pt x="4322" y="2358"/>
                  <a:pt x="4037" y="2644"/>
                  <a:pt x="3691" y="2644"/>
                </a:cubicBezTo>
                <a:cubicBezTo>
                  <a:pt x="3334" y="2644"/>
                  <a:pt x="3048" y="2358"/>
                  <a:pt x="3048" y="2001"/>
                </a:cubicBezTo>
                <a:cubicBezTo>
                  <a:pt x="3048" y="1655"/>
                  <a:pt x="3334" y="1370"/>
                  <a:pt x="3691" y="1370"/>
                </a:cubicBezTo>
                <a:close/>
                <a:moveTo>
                  <a:pt x="1917" y="3132"/>
                </a:moveTo>
                <a:cubicBezTo>
                  <a:pt x="2275" y="3132"/>
                  <a:pt x="2560" y="3417"/>
                  <a:pt x="2560" y="3775"/>
                </a:cubicBezTo>
                <a:cubicBezTo>
                  <a:pt x="2560" y="4120"/>
                  <a:pt x="2275" y="4406"/>
                  <a:pt x="1917" y="4406"/>
                </a:cubicBezTo>
                <a:cubicBezTo>
                  <a:pt x="1572" y="4406"/>
                  <a:pt x="1286" y="4120"/>
                  <a:pt x="1286" y="3775"/>
                </a:cubicBezTo>
                <a:cubicBezTo>
                  <a:pt x="1286" y="3417"/>
                  <a:pt x="1572" y="3132"/>
                  <a:pt x="1917" y="3132"/>
                </a:cubicBezTo>
                <a:close/>
                <a:moveTo>
                  <a:pt x="3703" y="3132"/>
                </a:moveTo>
                <a:cubicBezTo>
                  <a:pt x="4049" y="3132"/>
                  <a:pt x="4334" y="3417"/>
                  <a:pt x="4334" y="3775"/>
                </a:cubicBezTo>
                <a:cubicBezTo>
                  <a:pt x="4334" y="4120"/>
                  <a:pt x="4049" y="4406"/>
                  <a:pt x="3703" y="4406"/>
                </a:cubicBezTo>
                <a:cubicBezTo>
                  <a:pt x="3346" y="4406"/>
                  <a:pt x="3060" y="4120"/>
                  <a:pt x="3060" y="3775"/>
                </a:cubicBezTo>
                <a:cubicBezTo>
                  <a:pt x="3060" y="3417"/>
                  <a:pt x="3346" y="3132"/>
                  <a:pt x="3703" y="3132"/>
                </a:cubicBezTo>
                <a:close/>
                <a:moveTo>
                  <a:pt x="5454" y="3132"/>
                </a:moveTo>
                <a:cubicBezTo>
                  <a:pt x="5799" y="3132"/>
                  <a:pt x="6085" y="3417"/>
                  <a:pt x="6085" y="3775"/>
                </a:cubicBezTo>
                <a:cubicBezTo>
                  <a:pt x="6085" y="4120"/>
                  <a:pt x="5799" y="4406"/>
                  <a:pt x="5454" y="4406"/>
                </a:cubicBezTo>
                <a:cubicBezTo>
                  <a:pt x="5096" y="4406"/>
                  <a:pt x="4811" y="4120"/>
                  <a:pt x="4811" y="3775"/>
                </a:cubicBezTo>
                <a:cubicBezTo>
                  <a:pt x="4811" y="3417"/>
                  <a:pt x="5096" y="3132"/>
                  <a:pt x="5454" y="3132"/>
                </a:cubicBezTo>
                <a:close/>
                <a:moveTo>
                  <a:pt x="3691" y="4894"/>
                </a:moveTo>
                <a:cubicBezTo>
                  <a:pt x="4037" y="4894"/>
                  <a:pt x="4322" y="5180"/>
                  <a:pt x="4322" y="5537"/>
                </a:cubicBezTo>
                <a:cubicBezTo>
                  <a:pt x="4322" y="5882"/>
                  <a:pt x="4037" y="6168"/>
                  <a:pt x="3691" y="6168"/>
                </a:cubicBezTo>
                <a:cubicBezTo>
                  <a:pt x="3334" y="6168"/>
                  <a:pt x="3048" y="5882"/>
                  <a:pt x="3048" y="5537"/>
                </a:cubicBezTo>
                <a:cubicBezTo>
                  <a:pt x="3048" y="5180"/>
                  <a:pt x="3334" y="4894"/>
                  <a:pt x="3691" y="4894"/>
                </a:cubicBezTo>
                <a:close/>
                <a:moveTo>
                  <a:pt x="3549" y="0"/>
                </a:moveTo>
                <a:cubicBezTo>
                  <a:pt x="3453" y="0"/>
                  <a:pt x="3370" y="84"/>
                  <a:pt x="3370" y="179"/>
                </a:cubicBezTo>
                <a:lnTo>
                  <a:pt x="3370" y="453"/>
                </a:lnTo>
                <a:cubicBezTo>
                  <a:pt x="3370" y="465"/>
                  <a:pt x="3370" y="477"/>
                  <a:pt x="3382" y="500"/>
                </a:cubicBezTo>
                <a:cubicBezTo>
                  <a:pt x="3168" y="512"/>
                  <a:pt x="2965" y="560"/>
                  <a:pt x="2763" y="620"/>
                </a:cubicBezTo>
                <a:cubicBezTo>
                  <a:pt x="2763" y="596"/>
                  <a:pt x="2763" y="584"/>
                  <a:pt x="2751" y="572"/>
                </a:cubicBezTo>
                <a:lnTo>
                  <a:pt x="2644" y="322"/>
                </a:lnTo>
                <a:cubicBezTo>
                  <a:pt x="2617" y="251"/>
                  <a:pt x="2557" y="213"/>
                  <a:pt x="2494" y="213"/>
                </a:cubicBezTo>
                <a:cubicBezTo>
                  <a:pt x="2473" y="213"/>
                  <a:pt x="2451" y="217"/>
                  <a:pt x="2429" y="227"/>
                </a:cubicBezTo>
                <a:lnTo>
                  <a:pt x="2132" y="346"/>
                </a:lnTo>
                <a:cubicBezTo>
                  <a:pt x="2048" y="381"/>
                  <a:pt x="2001" y="489"/>
                  <a:pt x="2048" y="572"/>
                </a:cubicBezTo>
                <a:lnTo>
                  <a:pt x="2144" y="822"/>
                </a:lnTo>
                <a:cubicBezTo>
                  <a:pt x="2156" y="834"/>
                  <a:pt x="2156" y="846"/>
                  <a:pt x="2167" y="858"/>
                </a:cubicBezTo>
                <a:cubicBezTo>
                  <a:pt x="1989" y="953"/>
                  <a:pt x="1810" y="1072"/>
                  <a:pt x="1655" y="1203"/>
                </a:cubicBezTo>
                <a:cubicBezTo>
                  <a:pt x="1655" y="1191"/>
                  <a:pt x="1644" y="1179"/>
                  <a:pt x="1632" y="1167"/>
                </a:cubicBezTo>
                <a:lnTo>
                  <a:pt x="1441" y="977"/>
                </a:lnTo>
                <a:cubicBezTo>
                  <a:pt x="1405" y="941"/>
                  <a:pt x="1361" y="923"/>
                  <a:pt x="1316" y="923"/>
                </a:cubicBezTo>
                <a:cubicBezTo>
                  <a:pt x="1271" y="923"/>
                  <a:pt x="1227" y="941"/>
                  <a:pt x="1191" y="977"/>
                </a:cubicBezTo>
                <a:lnTo>
                  <a:pt x="977" y="1203"/>
                </a:lnTo>
                <a:cubicBezTo>
                  <a:pt x="905" y="1262"/>
                  <a:pt x="905" y="1370"/>
                  <a:pt x="977" y="1441"/>
                </a:cubicBezTo>
                <a:lnTo>
                  <a:pt x="1167" y="1632"/>
                </a:lnTo>
                <a:cubicBezTo>
                  <a:pt x="1179" y="1643"/>
                  <a:pt x="1191" y="1643"/>
                  <a:pt x="1191" y="1655"/>
                </a:cubicBezTo>
                <a:cubicBezTo>
                  <a:pt x="1072" y="1810"/>
                  <a:pt x="953" y="1977"/>
                  <a:pt x="858" y="2155"/>
                </a:cubicBezTo>
                <a:cubicBezTo>
                  <a:pt x="846" y="2144"/>
                  <a:pt x="834" y="2144"/>
                  <a:pt x="834" y="2144"/>
                </a:cubicBezTo>
                <a:lnTo>
                  <a:pt x="572" y="2036"/>
                </a:lnTo>
                <a:cubicBezTo>
                  <a:pt x="551" y="2027"/>
                  <a:pt x="529" y="2023"/>
                  <a:pt x="507" y="2023"/>
                </a:cubicBezTo>
                <a:cubicBezTo>
                  <a:pt x="443" y="2023"/>
                  <a:pt x="381" y="2061"/>
                  <a:pt x="346" y="2132"/>
                </a:cubicBezTo>
                <a:lnTo>
                  <a:pt x="227" y="2417"/>
                </a:lnTo>
                <a:cubicBezTo>
                  <a:pt x="191" y="2501"/>
                  <a:pt x="239" y="2608"/>
                  <a:pt x="322" y="2644"/>
                </a:cubicBezTo>
                <a:lnTo>
                  <a:pt x="572" y="2751"/>
                </a:lnTo>
                <a:lnTo>
                  <a:pt x="596" y="2751"/>
                </a:lnTo>
                <a:cubicBezTo>
                  <a:pt x="536" y="2953"/>
                  <a:pt x="501" y="3156"/>
                  <a:pt x="477" y="3370"/>
                </a:cubicBezTo>
                <a:lnTo>
                  <a:pt x="179" y="3370"/>
                </a:lnTo>
                <a:cubicBezTo>
                  <a:pt x="84" y="3370"/>
                  <a:pt x="0" y="3453"/>
                  <a:pt x="0" y="3548"/>
                </a:cubicBezTo>
                <a:lnTo>
                  <a:pt x="0" y="3858"/>
                </a:lnTo>
                <a:cubicBezTo>
                  <a:pt x="0" y="3953"/>
                  <a:pt x="84" y="4025"/>
                  <a:pt x="179" y="4025"/>
                </a:cubicBezTo>
                <a:lnTo>
                  <a:pt x="477" y="4025"/>
                </a:lnTo>
                <a:cubicBezTo>
                  <a:pt x="489" y="4203"/>
                  <a:pt x="524" y="4382"/>
                  <a:pt x="560" y="4549"/>
                </a:cubicBezTo>
                <a:lnTo>
                  <a:pt x="548" y="4549"/>
                </a:lnTo>
                <a:lnTo>
                  <a:pt x="286" y="4656"/>
                </a:lnTo>
                <a:cubicBezTo>
                  <a:pt x="203" y="4691"/>
                  <a:pt x="155" y="4787"/>
                  <a:pt x="191" y="4870"/>
                </a:cubicBezTo>
                <a:lnTo>
                  <a:pt x="298" y="5168"/>
                </a:lnTo>
                <a:cubicBezTo>
                  <a:pt x="326" y="5232"/>
                  <a:pt x="389" y="5275"/>
                  <a:pt x="460" y="5275"/>
                </a:cubicBezTo>
                <a:cubicBezTo>
                  <a:pt x="481" y="5275"/>
                  <a:pt x="503" y="5271"/>
                  <a:pt x="524" y="5263"/>
                </a:cubicBezTo>
                <a:lnTo>
                  <a:pt x="786" y="5168"/>
                </a:lnTo>
                <a:cubicBezTo>
                  <a:pt x="786" y="5168"/>
                  <a:pt x="798" y="5168"/>
                  <a:pt x="798" y="5156"/>
                </a:cubicBezTo>
                <a:cubicBezTo>
                  <a:pt x="905" y="5370"/>
                  <a:pt x="1036" y="5573"/>
                  <a:pt x="1179" y="5751"/>
                </a:cubicBezTo>
                <a:cubicBezTo>
                  <a:pt x="1179" y="5763"/>
                  <a:pt x="1179" y="5763"/>
                  <a:pt x="1167" y="5763"/>
                </a:cubicBezTo>
                <a:lnTo>
                  <a:pt x="977" y="5965"/>
                </a:lnTo>
                <a:cubicBezTo>
                  <a:pt x="905" y="6025"/>
                  <a:pt x="905" y="6132"/>
                  <a:pt x="977" y="6204"/>
                </a:cubicBezTo>
                <a:lnTo>
                  <a:pt x="1191" y="6430"/>
                </a:lnTo>
                <a:cubicBezTo>
                  <a:pt x="1227" y="6460"/>
                  <a:pt x="1271" y="6474"/>
                  <a:pt x="1316" y="6474"/>
                </a:cubicBezTo>
                <a:cubicBezTo>
                  <a:pt x="1361" y="6474"/>
                  <a:pt x="1405" y="6460"/>
                  <a:pt x="1441" y="6430"/>
                </a:cubicBezTo>
                <a:lnTo>
                  <a:pt x="1632" y="6227"/>
                </a:lnTo>
                <a:cubicBezTo>
                  <a:pt x="1644" y="6227"/>
                  <a:pt x="1644" y="6227"/>
                  <a:pt x="1644" y="6215"/>
                </a:cubicBezTo>
                <a:cubicBezTo>
                  <a:pt x="1786" y="6335"/>
                  <a:pt x="1941" y="6430"/>
                  <a:pt x="2096" y="6525"/>
                </a:cubicBezTo>
                <a:cubicBezTo>
                  <a:pt x="2096" y="6525"/>
                  <a:pt x="2084" y="6537"/>
                  <a:pt x="2084" y="6537"/>
                </a:cubicBezTo>
                <a:lnTo>
                  <a:pt x="1977" y="6799"/>
                </a:lnTo>
                <a:cubicBezTo>
                  <a:pt x="1941" y="6882"/>
                  <a:pt x="1977" y="6977"/>
                  <a:pt x="2060" y="7025"/>
                </a:cubicBezTo>
                <a:lnTo>
                  <a:pt x="2346" y="7144"/>
                </a:lnTo>
                <a:cubicBezTo>
                  <a:pt x="2371" y="7153"/>
                  <a:pt x="2396" y="7158"/>
                  <a:pt x="2420" y="7158"/>
                </a:cubicBezTo>
                <a:cubicBezTo>
                  <a:pt x="2487" y="7158"/>
                  <a:pt x="2546" y="7122"/>
                  <a:pt x="2572" y="7061"/>
                </a:cubicBezTo>
                <a:lnTo>
                  <a:pt x="2691" y="6811"/>
                </a:lnTo>
                <a:cubicBezTo>
                  <a:pt x="2691" y="6799"/>
                  <a:pt x="2691" y="6787"/>
                  <a:pt x="2691" y="6787"/>
                </a:cubicBezTo>
                <a:cubicBezTo>
                  <a:pt x="2918" y="6858"/>
                  <a:pt x="3144" y="6906"/>
                  <a:pt x="3370" y="6930"/>
                </a:cubicBezTo>
                <a:cubicBezTo>
                  <a:pt x="3370" y="6930"/>
                  <a:pt x="3370" y="6942"/>
                  <a:pt x="3370" y="6954"/>
                </a:cubicBezTo>
                <a:lnTo>
                  <a:pt x="3370" y="7227"/>
                </a:lnTo>
                <a:cubicBezTo>
                  <a:pt x="3370" y="7323"/>
                  <a:pt x="3453" y="7394"/>
                  <a:pt x="3549" y="7394"/>
                </a:cubicBezTo>
                <a:lnTo>
                  <a:pt x="3858" y="7394"/>
                </a:lnTo>
                <a:cubicBezTo>
                  <a:pt x="3953" y="7394"/>
                  <a:pt x="4025" y="7323"/>
                  <a:pt x="4025" y="7227"/>
                </a:cubicBezTo>
                <a:lnTo>
                  <a:pt x="4025" y="6954"/>
                </a:lnTo>
                <a:cubicBezTo>
                  <a:pt x="4025" y="6942"/>
                  <a:pt x="4025" y="6930"/>
                  <a:pt x="4025" y="6918"/>
                </a:cubicBezTo>
                <a:cubicBezTo>
                  <a:pt x="4239" y="6906"/>
                  <a:pt x="4442" y="6858"/>
                  <a:pt x="4632" y="6799"/>
                </a:cubicBezTo>
                <a:cubicBezTo>
                  <a:pt x="4644" y="6811"/>
                  <a:pt x="4644" y="6823"/>
                  <a:pt x="4644" y="6823"/>
                </a:cubicBezTo>
                <a:lnTo>
                  <a:pt x="4751" y="7085"/>
                </a:lnTo>
                <a:cubicBezTo>
                  <a:pt x="4779" y="7149"/>
                  <a:pt x="4849" y="7192"/>
                  <a:pt x="4917" y="7192"/>
                </a:cubicBezTo>
                <a:cubicBezTo>
                  <a:pt x="4938" y="7192"/>
                  <a:pt x="4958" y="7188"/>
                  <a:pt x="4977" y="7180"/>
                </a:cubicBezTo>
                <a:lnTo>
                  <a:pt x="5263" y="7061"/>
                </a:lnTo>
                <a:cubicBezTo>
                  <a:pt x="5358" y="7013"/>
                  <a:pt x="5394" y="6918"/>
                  <a:pt x="5358" y="6835"/>
                </a:cubicBezTo>
                <a:lnTo>
                  <a:pt x="5251" y="6573"/>
                </a:lnTo>
                <a:cubicBezTo>
                  <a:pt x="5251" y="6561"/>
                  <a:pt x="5239" y="6561"/>
                  <a:pt x="5239" y="6549"/>
                </a:cubicBezTo>
                <a:cubicBezTo>
                  <a:pt x="5418" y="6442"/>
                  <a:pt x="5585" y="6335"/>
                  <a:pt x="5739" y="6204"/>
                </a:cubicBezTo>
                <a:cubicBezTo>
                  <a:pt x="5751" y="6215"/>
                  <a:pt x="5763" y="6227"/>
                  <a:pt x="5763" y="6227"/>
                </a:cubicBezTo>
                <a:lnTo>
                  <a:pt x="5966" y="6430"/>
                </a:lnTo>
                <a:cubicBezTo>
                  <a:pt x="5995" y="6460"/>
                  <a:pt x="6037" y="6474"/>
                  <a:pt x="6080" y="6474"/>
                </a:cubicBezTo>
                <a:cubicBezTo>
                  <a:pt x="6123" y="6474"/>
                  <a:pt x="6168" y="6460"/>
                  <a:pt x="6204" y="6430"/>
                </a:cubicBezTo>
                <a:lnTo>
                  <a:pt x="6430" y="6204"/>
                </a:lnTo>
                <a:cubicBezTo>
                  <a:pt x="6489" y="6144"/>
                  <a:pt x="6489" y="6025"/>
                  <a:pt x="6430" y="5965"/>
                </a:cubicBezTo>
                <a:lnTo>
                  <a:pt x="6227" y="5763"/>
                </a:lnTo>
                <a:cubicBezTo>
                  <a:pt x="6216" y="5751"/>
                  <a:pt x="6216" y="5751"/>
                  <a:pt x="6204" y="5739"/>
                </a:cubicBezTo>
                <a:cubicBezTo>
                  <a:pt x="6323" y="5584"/>
                  <a:pt x="6442" y="5418"/>
                  <a:pt x="6537" y="5239"/>
                </a:cubicBezTo>
                <a:cubicBezTo>
                  <a:pt x="6549" y="5251"/>
                  <a:pt x="6561" y="5251"/>
                  <a:pt x="6573" y="5263"/>
                </a:cubicBezTo>
                <a:lnTo>
                  <a:pt x="6823" y="5370"/>
                </a:lnTo>
                <a:cubicBezTo>
                  <a:pt x="6847" y="5379"/>
                  <a:pt x="6871" y="5384"/>
                  <a:pt x="6895" y="5384"/>
                </a:cubicBezTo>
                <a:cubicBezTo>
                  <a:pt x="6963" y="5384"/>
                  <a:pt x="7022" y="5346"/>
                  <a:pt x="7049" y="5275"/>
                </a:cubicBezTo>
                <a:lnTo>
                  <a:pt x="7168" y="4989"/>
                </a:lnTo>
                <a:cubicBezTo>
                  <a:pt x="7204" y="4906"/>
                  <a:pt x="7168" y="4799"/>
                  <a:pt x="7085" y="4763"/>
                </a:cubicBezTo>
                <a:lnTo>
                  <a:pt x="6823" y="4656"/>
                </a:lnTo>
                <a:cubicBezTo>
                  <a:pt x="6811" y="4644"/>
                  <a:pt x="6799" y="4644"/>
                  <a:pt x="6775" y="4644"/>
                </a:cubicBezTo>
                <a:cubicBezTo>
                  <a:pt x="6835" y="4441"/>
                  <a:pt x="6882" y="4239"/>
                  <a:pt x="6906" y="4025"/>
                </a:cubicBezTo>
                <a:lnTo>
                  <a:pt x="7228" y="4025"/>
                </a:lnTo>
                <a:cubicBezTo>
                  <a:pt x="7323" y="4025"/>
                  <a:pt x="7394" y="3953"/>
                  <a:pt x="7394" y="3858"/>
                </a:cubicBezTo>
                <a:lnTo>
                  <a:pt x="7394" y="3548"/>
                </a:lnTo>
                <a:cubicBezTo>
                  <a:pt x="7394" y="3453"/>
                  <a:pt x="7323" y="3370"/>
                  <a:pt x="7228" y="3370"/>
                </a:cubicBezTo>
                <a:lnTo>
                  <a:pt x="6954" y="3370"/>
                </a:lnTo>
                <a:cubicBezTo>
                  <a:pt x="6930" y="3370"/>
                  <a:pt x="6918" y="3382"/>
                  <a:pt x="6906" y="3382"/>
                </a:cubicBezTo>
                <a:cubicBezTo>
                  <a:pt x="6882" y="3203"/>
                  <a:pt x="6847" y="3025"/>
                  <a:pt x="6799" y="2858"/>
                </a:cubicBezTo>
                <a:cubicBezTo>
                  <a:pt x="6823" y="2858"/>
                  <a:pt x="6835" y="2858"/>
                  <a:pt x="6858" y="2846"/>
                </a:cubicBezTo>
                <a:lnTo>
                  <a:pt x="7109" y="2751"/>
                </a:lnTo>
                <a:cubicBezTo>
                  <a:pt x="7204" y="2715"/>
                  <a:pt x="7251" y="2620"/>
                  <a:pt x="7216" y="2525"/>
                </a:cubicBezTo>
                <a:lnTo>
                  <a:pt x="7097" y="2239"/>
                </a:lnTo>
                <a:cubicBezTo>
                  <a:pt x="7068" y="2163"/>
                  <a:pt x="7001" y="2124"/>
                  <a:pt x="6933" y="2124"/>
                </a:cubicBezTo>
                <a:cubicBezTo>
                  <a:pt x="6916" y="2124"/>
                  <a:pt x="6899" y="2127"/>
                  <a:pt x="6882" y="2132"/>
                </a:cubicBezTo>
                <a:lnTo>
                  <a:pt x="6620" y="2239"/>
                </a:lnTo>
                <a:cubicBezTo>
                  <a:pt x="6608" y="2239"/>
                  <a:pt x="6585" y="2251"/>
                  <a:pt x="6573" y="2263"/>
                </a:cubicBezTo>
                <a:cubicBezTo>
                  <a:pt x="6466" y="2048"/>
                  <a:pt x="6335" y="1846"/>
                  <a:pt x="6192" y="1667"/>
                </a:cubicBezTo>
                <a:cubicBezTo>
                  <a:pt x="6204" y="1655"/>
                  <a:pt x="6216" y="1643"/>
                  <a:pt x="6227" y="1632"/>
                </a:cubicBezTo>
                <a:lnTo>
                  <a:pt x="6430" y="1441"/>
                </a:lnTo>
                <a:cubicBezTo>
                  <a:pt x="6489" y="1370"/>
                  <a:pt x="6489" y="1262"/>
                  <a:pt x="6430" y="1203"/>
                </a:cubicBezTo>
                <a:lnTo>
                  <a:pt x="6204" y="977"/>
                </a:lnTo>
                <a:cubicBezTo>
                  <a:pt x="6168" y="941"/>
                  <a:pt x="6123" y="923"/>
                  <a:pt x="6080" y="923"/>
                </a:cubicBezTo>
                <a:cubicBezTo>
                  <a:pt x="6037" y="923"/>
                  <a:pt x="5995" y="941"/>
                  <a:pt x="5966" y="977"/>
                </a:cubicBezTo>
                <a:lnTo>
                  <a:pt x="5763" y="1167"/>
                </a:lnTo>
                <a:cubicBezTo>
                  <a:pt x="5751" y="1179"/>
                  <a:pt x="5739" y="1203"/>
                  <a:pt x="5739" y="1215"/>
                </a:cubicBezTo>
                <a:cubicBezTo>
                  <a:pt x="5596" y="1096"/>
                  <a:pt x="5442" y="1001"/>
                  <a:pt x="5287" y="905"/>
                </a:cubicBezTo>
                <a:cubicBezTo>
                  <a:pt x="5299" y="893"/>
                  <a:pt x="5311" y="881"/>
                  <a:pt x="5311" y="858"/>
                </a:cubicBezTo>
                <a:lnTo>
                  <a:pt x="5430" y="608"/>
                </a:lnTo>
                <a:cubicBezTo>
                  <a:pt x="5465" y="524"/>
                  <a:pt x="5430" y="417"/>
                  <a:pt x="5334" y="381"/>
                </a:cubicBezTo>
                <a:lnTo>
                  <a:pt x="5049" y="250"/>
                </a:lnTo>
                <a:cubicBezTo>
                  <a:pt x="5030" y="242"/>
                  <a:pt x="5010" y="238"/>
                  <a:pt x="4990" y="238"/>
                </a:cubicBezTo>
                <a:cubicBezTo>
                  <a:pt x="4924" y="238"/>
                  <a:pt x="4859" y="281"/>
                  <a:pt x="4823" y="346"/>
                </a:cubicBezTo>
                <a:lnTo>
                  <a:pt x="4715" y="596"/>
                </a:lnTo>
                <a:cubicBezTo>
                  <a:pt x="4703" y="608"/>
                  <a:pt x="4703" y="631"/>
                  <a:pt x="4703" y="643"/>
                </a:cubicBezTo>
                <a:cubicBezTo>
                  <a:pt x="4489" y="572"/>
                  <a:pt x="4263" y="524"/>
                  <a:pt x="4025" y="500"/>
                </a:cubicBezTo>
                <a:cubicBezTo>
                  <a:pt x="4025" y="489"/>
                  <a:pt x="4025" y="465"/>
                  <a:pt x="4025" y="453"/>
                </a:cubicBezTo>
                <a:lnTo>
                  <a:pt x="4025" y="179"/>
                </a:lnTo>
                <a:cubicBezTo>
                  <a:pt x="4025" y="84"/>
                  <a:pt x="3953" y="0"/>
                  <a:pt x="3858" y="0"/>
                </a:cubicBezTo>
                <a:close/>
              </a:path>
            </a:pathLst>
          </a:custGeom>
          <a:solidFill>
            <a:schemeClr val="lt2">
              <a:alpha val="24020"/>
            </a:schemeClr>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None/>
            </a:pPr>
            <a:endParaRPr sz="2800"/>
          </a:p>
        </p:txBody>
      </p:sp>
      <p:sp>
        <p:nvSpPr>
          <p:cNvPr id="77" name="Google Shape;77;p10"/>
          <p:cNvSpPr/>
          <p:nvPr/>
        </p:nvSpPr>
        <p:spPr>
          <a:xfrm rot="10381545">
            <a:off x="17080878" y="-1692032"/>
            <a:ext cx="3133838" cy="3125531"/>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chemeClr val="dk1">
              <a:alpha val="10610"/>
            </a:schemeClr>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None/>
            </a:pPr>
            <a:endParaRPr sz="2800"/>
          </a:p>
        </p:txBody>
      </p:sp>
      <p:sp>
        <p:nvSpPr>
          <p:cNvPr id="78" name="Google Shape;78;p10"/>
          <p:cNvSpPr/>
          <p:nvPr/>
        </p:nvSpPr>
        <p:spPr>
          <a:xfrm>
            <a:off x="13804250" y="-779800"/>
            <a:ext cx="3098451" cy="3044164"/>
          </a:xfrm>
          <a:custGeom>
            <a:avLst/>
            <a:gdLst/>
            <a:ahLst/>
            <a:cxnLst/>
            <a:rect l="l" t="t" r="r" b="b"/>
            <a:pathLst>
              <a:path w="55020" h="54056" extrusionOk="0">
                <a:moveTo>
                  <a:pt x="27409" y="22218"/>
                </a:moveTo>
                <a:cubicBezTo>
                  <a:pt x="30147" y="22218"/>
                  <a:pt x="32374" y="24397"/>
                  <a:pt x="32374" y="27100"/>
                </a:cubicBezTo>
                <a:cubicBezTo>
                  <a:pt x="32374" y="29802"/>
                  <a:pt x="30147" y="31981"/>
                  <a:pt x="27409" y="31981"/>
                </a:cubicBezTo>
                <a:cubicBezTo>
                  <a:pt x="24658" y="31981"/>
                  <a:pt x="22432" y="29802"/>
                  <a:pt x="22432" y="27100"/>
                </a:cubicBezTo>
                <a:cubicBezTo>
                  <a:pt x="22432" y="24397"/>
                  <a:pt x="24658" y="22218"/>
                  <a:pt x="27409" y="22218"/>
                </a:cubicBezTo>
                <a:close/>
                <a:moveTo>
                  <a:pt x="29099" y="6907"/>
                </a:moveTo>
                <a:cubicBezTo>
                  <a:pt x="39708" y="7752"/>
                  <a:pt x="48042" y="16467"/>
                  <a:pt x="48042" y="27100"/>
                </a:cubicBezTo>
                <a:cubicBezTo>
                  <a:pt x="48042" y="29767"/>
                  <a:pt x="47507" y="32326"/>
                  <a:pt x="46554" y="34660"/>
                </a:cubicBezTo>
                <a:lnTo>
                  <a:pt x="34779" y="28052"/>
                </a:lnTo>
                <a:cubicBezTo>
                  <a:pt x="34826" y="27742"/>
                  <a:pt x="34850" y="27421"/>
                  <a:pt x="34850" y="27100"/>
                </a:cubicBezTo>
                <a:cubicBezTo>
                  <a:pt x="34850" y="23635"/>
                  <a:pt x="32398" y="20742"/>
                  <a:pt x="29099" y="19980"/>
                </a:cubicBezTo>
                <a:lnTo>
                  <a:pt x="29099" y="6907"/>
                </a:lnTo>
                <a:close/>
                <a:moveTo>
                  <a:pt x="26552" y="6847"/>
                </a:moveTo>
                <a:lnTo>
                  <a:pt x="26552" y="19837"/>
                </a:lnTo>
                <a:cubicBezTo>
                  <a:pt x="22837" y="20253"/>
                  <a:pt x="19955" y="23349"/>
                  <a:pt x="19955" y="27100"/>
                </a:cubicBezTo>
                <a:cubicBezTo>
                  <a:pt x="19955" y="27492"/>
                  <a:pt x="20003" y="27873"/>
                  <a:pt x="20063" y="28243"/>
                </a:cubicBezTo>
                <a:lnTo>
                  <a:pt x="8323" y="34827"/>
                </a:lnTo>
                <a:cubicBezTo>
                  <a:pt x="7323" y="32445"/>
                  <a:pt x="6775" y="29838"/>
                  <a:pt x="6775" y="27100"/>
                </a:cubicBezTo>
                <a:cubicBezTo>
                  <a:pt x="6775" y="16193"/>
                  <a:pt x="15550" y="7300"/>
                  <a:pt x="26552" y="6847"/>
                </a:cubicBezTo>
                <a:close/>
                <a:moveTo>
                  <a:pt x="33993" y="30505"/>
                </a:moveTo>
                <a:lnTo>
                  <a:pt x="45447" y="36922"/>
                </a:lnTo>
                <a:cubicBezTo>
                  <a:pt x="41934" y="43149"/>
                  <a:pt x="35172" y="47364"/>
                  <a:pt x="27409" y="47364"/>
                </a:cubicBezTo>
                <a:cubicBezTo>
                  <a:pt x="19705" y="47364"/>
                  <a:pt x="12990" y="43221"/>
                  <a:pt x="9454" y="37077"/>
                </a:cubicBezTo>
                <a:lnTo>
                  <a:pt x="20908" y="30660"/>
                </a:lnTo>
                <a:cubicBezTo>
                  <a:pt x="22170" y="32898"/>
                  <a:pt x="24611" y="34410"/>
                  <a:pt x="27409" y="34410"/>
                </a:cubicBezTo>
                <a:cubicBezTo>
                  <a:pt x="30266" y="34410"/>
                  <a:pt x="32743" y="32826"/>
                  <a:pt x="33993" y="30505"/>
                </a:cubicBezTo>
                <a:close/>
                <a:moveTo>
                  <a:pt x="26325" y="1"/>
                </a:moveTo>
                <a:cubicBezTo>
                  <a:pt x="25635" y="1"/>
                  <a:pt x="25063" y="572"/>
                  <a:pt x="25063" y="1275"/>
                </a:cubicBezTo>
                <a:lnTo>
                  <a:pt x="25063" y="3263"/>
                </a:lnTo>
                <a:cubicBezTo>
                  <a:pt x="25063" y="3382"/>
                  <a:pt x="25087" y="3490"/>
                  <a:pt x="25111" y="3597"/>
                </a:cubicBezTo>
                <a:cubicBezTo>
                  <a:pt x="23551" y="3740"/>
                  <a:pt x="22027" y="4037"/>
                  <a:pt x="20551" y="4466"/>
                </a:cubicBezTo>
                <a:cubicBezTo>
                  <a:pt x="20539" y="4359"/>
                  <a:pt x="20515" y="4263"/>
                  <a:pt x="20467" y="4156"/>
                </a:cubicBezTo>
                <a:lnTo>
                  <a:pt x="19694" y="2311"/>
                </a:lnTo>
                <a:cubicBezTo>
                  <a:pt x="19487" y="1826"/>
                  <a:pt x="19016" y="1537"/>
                  <a:pt x="18526" y="1537"/>
                </a:cubicBezTo>
                <a:cubicBezTo>
                  <a:pt x="18367" y="1537"/>
                  <a:pt x="18205" y="1568"/>
                  <a:pt x="18050" y="1632"/>
                </a:cubicBezTo>
                <a:lnTo>
                  <a:pt x="15872" y="2513"/>
                </a:lnTo>
                <a:cubicBezTo>
                  <a:pt x="15217" y="2787"/>
                  <a:pt x="14907" y="3537"/>
                  <a:pt x="15181" y="4180"/>
                </a:cubicBezTo>
                <a:lnTo>
                  <a:pt x="15967" y="6037"/>
                </a:lnTo>
                <a:cubicBezTo>
                  <a:pt x="16003" y="6121"/>
                  <a:pt x="16050" y="6192"/>
                  <a:pt x="16098" y="6264"/>
                </a:cubicBezTo>
                <a:cubicBezTo>
                  <a:pt x="14752" y="6966"/>
                  <a:pt x="13478" y="7800"/>
                  <a:pt x="12300" y="8740"/>
                </a:cubicBezTo>
                <a:cubicBezTo>
                  <a:pt x="12252" y="8657"/>
                  <a:pt x="12193" y="8585"/>
                  <a:pt x="12133" y="8526"/>
                </a:cubicBezTo>
                <a:lnTo>
                  <a:pt x="10681" y="7097"/>
                </a:lnTo>
                <a:cubicBezTo>
                  <a:pt x="10430" y="6853"/>
                  <a:pt x="10109" y="6731"/>
                  <a:pt x="9789" y="6731"/>
                </a:cubicBezTo>
                <a:cubicBezTo>
                  <a:pt x="9469" y="6731"/>
                  <a:pt x="9151" y="6853"/>
                  <a:pt x="8906" y="7097"/>
                </a:cubicBezTo>
                <a:lnTo>
                  <a:pt x="7252" y="8716"/>
                </a:lnTo>
                <a:cubicBezTo>
                  <a:pt x="6740" y="9216"/>
                  <a:pt x="6740" y="10026"/>
                  <a:pt x="7252" y="10526"/>
                </a:cubicBezTo>
                <a:lnTo>
                  <a:pt x="8704" y="11955"/>
                </a:lnTo>
                <a:cubicBezTo>
                  <a:pt x="8752" y="12002"/>
                  <a:pt x="8799" y="12038"/>
                  <a:pt x="8859" y="12074"/>
                </a:cubicBezTo>
                <a:cubicBezTo>
                  <a:pt x="7906" y="13205"/>
                  <a:pt x="7073" y="14431"/>
                  <a:pt x="6347" y="15717"/>
                </a:cubicBezTo>
                <a:cubicBezTo>
                  <a:pt x="6287" y="15681"/>
                  <a:pt x="6228" y="15646"/>
                  <a:pt x="6156" y="15622"/>
                </a:cubicBezTo>
                <a:lnTo>
                  <a:pt x="4251" y="14836"/>
                </a:lnTo>
                <a:cubicBezTo>
                  <a:pt x="4093" y="14772"/>
                  <a:pt x="3929" y="14741"/>
                  <a:pt x="3767" y="14741"/>
                </a:cubicBezTo>
                <a:cubicBezTo>
                  <a:pt x="3273" y="14741"/>
                  <a:pt x="2803" y="15027"/>
                  <a:pt x="2596" y="15503"/>
                </a:cubicBezTo>
                <a:lnTo>
                  <a:pt x="1703" y="17610"/>
                </a:lnTo>
                <a:cubicBezTo>
                  <a:pt x="1429" y="18265"/>
                  <a:pt x="1727" y="19003"/>
                  <a:pt x="2382" y="19277"/>
                </a:cubicBezTo>
                <a:lnTo>
                  <a:pt x="4287" y="20063"/>
                </a:lnTo>
                <a:cubicBezTo>
                  <a:pt x="4346" y="20087"/>
                  <a:pt x="4394" y="20099"/>
                  <a:pt x="4442" y="20111"/>
                </a:cubicBezTo>
                <a:cubicBezTo>
                  <a:pt x="3977" y="21563"/>
                  <a:pt x="3668" y="23087"/>
                  <a:pt x="3501" y="24647"/>
                </a:cubicBezTo>
                <a:cubicBezTo>
                  <a:pt x="3453" y="24635"/>
                  <a:pt x="3394" y="24623"/>
                  <a:pt x="3346" y="24623"/>
                </a:cubicBezTo>
                <a:lnTo>
                  <a:pt x="1263" y="24623"/>
                </a:lnTo>
                <a:cubicBezTo>
                  <a:pt x="572" y="24623"/>
                  <a:pt x="1" y="25195"/>
                  <a:pt x="1" y="25897"/>
                </a:cubicBezTo>
                <a:lnTo>
                  <a:pt x="1" y="28171"/>
                </a:lnTo>
                <a:cubicBezTo>
                  <a:pt x="1" y="28862"/>
                  <a:pt x="572" y="29433"/>
                  <a:pt x="1263" y="29433"/>
                </a:cubicBezTo>
                <a:lnTo>
                  <a:pt x="3346" y="29433"/>
                </a:lnTo>
                <a:cubicBezTo>
                  <a:pt x="3394" y="29433"/>
                  <a:pt x="3442" y="29421"/>
                  <a:pt x="3489" y="29421"/>
                </a:cubicBezTo>
                <a:cubicBezTo>
                  <a:pt x="3620" y="30719"/>
                  <a:pt x="3858" y="31993"/>
                  <a:pt x="4192" y="33219"/>
                </a:cubicBezTo>
                <a:cubicBezTo>
                  <a:pt x="4156" y="33231"/>
                  <a:pt x="4108" y="33231"/>
                  <a:pt x="4073" y="33243"/>
                </a:cubicBezTo>
                <a:lnTo>
                  <a:pt x="2132" y="33969"/>
                </a:lnTo>
                <a:cubicBezTo>
                  <a:pt x="1477" y="34219"/>
                  <a:pt x="1144" y="34958"/>
                  <a:pt x="1406" y="35613"/>
                </a:cubicBezTo>
                <a:lnTo>
                  <a:pt x="2227" y="37744"/>
                </a:lnTo>
                <a:cubicBezTo>
                  <a:pt x="2420" y="38248"/>
                  <a:pt x="2895" y="38555"/>
                  <a:pt x="3402" y="38555"/>
                </a:cubicBezTo>
                <a:cubicBezTo>
                  <a:pt x="3554" y="38555"/>
                  <a:pt x="3708" y="38527"/>
                  <a:pt x="3858" y="38470"/>
                </a:cubicBezTo>
                <a:lnTo>
                  <a:pt x="5787" y="37744"/>
                </a:lnTo>
                <a:cubicBezTo>
                  <a:pt x="5835" y="37732"/>
                  <a:pt x="5882" y="37708"/>
                  <a:pt x="5918" y="37684"/>
                </a:cubicBezTo>
                <a:cubicBezTo>
                  <a:pt x="6716" y="39244"/>
                  <a:pt x="7680" y="40696"/>
                  <a:pt x="8787" y="42042"/>
                </a:cubicBezTo>
                <a:cubicBezTo>
                  <a:pt x="8764" y="42066"/>
                  <a:pt x="8728" y="42078"/>
                  <a:pt x="8704" y="42113"/>
                </a:cubicBezTo>
                <a:lnTo>
                  <a:pt x="7252" y="43542"/>
                </a:lnTo>
                <a:cubicBezTo>
                  <a:pt x="6740" y="44030"/>
                  <a:pt x="6740" y="44852"/>
                  <a:pt x="7252" y="45340"/>
                </a:cubicBezTo>
                <a:lnTo>
                  <a:pt x="8906" y="46971"/>
                </a:lnTo>
                <a:cubicBezTo>
                  <a:pt x="9151" y="47209"/>
                  <a:pt x="9469" y="47328"/>
                  <a:pt x="9789" y="47328"/>
                </a:cubicBezTo>
                <a:cubicBezTo>
                  <a:pt x="10109" y="47328"/>
                  <a:pt x="10430" y="47209"/>
                  <a:pt x="10681" y="46971"/>
                </a:cubicBezTo>
                <a:lnTo>
                  <a:pt x="12133" y="45542"/>
                </a:lnTo>
                <a:cubicBezTo>
                  <a:pt x="12169" y="45495"/>
                  <a:pt x="12205" y="45459"/>
                  <a:pt x="12240" y="45411"/>
                </a:cubicBezTo>
                <a:cubicBezTo>
                  <a:pt x="13276" y="46245"/>
                  <a:pt x="14395" y="46995"/>
                  <a:pt x="15574" y="47650"/>
                </a:cubicBezTo>
                <a:cubicBezTo>
                  <a:pt x="15550" y="47685"/>
                  <a:pt x="15526" y="47733"/>
                  <a:pt x="15503" y="47769"/>
                </a:cubicBezTo>
                <a:lnTo>
                  <a:pt x="14681" y="49602"/>
                </a:lnTo>
                <a:cubicBezTo>
                  <a:pt x="14383" y="50245"/>
                  <a:pt x="14681" y="51007"/>
                  <a:pt x="15324" y="51281"/>
                </a:cubicBezTo>
                <a:lnTo>
                  <a:pt x="17479" y="52222"/>
                </a:lnTo>
                <a:cubicBezTo>
                  <a:pt x="17641" y="52292"/>
                  <a:pt x="17811" y="52326"/>
                  <a:pt x="17978" y="52326"/>
                </a:cubicBezTo>
                <a:cubicBezTo>
                  <a:pt x="18460" y="52326"/>
                  <a:pt x="18922" y="52047"/>
                  <a:pt x="19134" y="51579"/>
                </a:cubicBezTo>
                <a:lnTo>
                  <a:pt x="19967" y="49745"/>
                </a:lnTo>
                <a:cubicBezTo>
                  <a:pt x="19991" y="49686"/>
                  <a:pt x="20003" y="49626"/>
                  <a:pt x="20027" y="49567"/>
                </a:cubicBezTo>
                <a:cubicBezTo>
                  <a:pt x="21646" y="50079"/>
                  <a:pt x="23337" y="50436"/>
                  <a:pt x="25087" y="50602"/>
                </a:cubicBezTo>
                <a:cubicBezTo>
                  <a:pt x="25075" y="50662"/>
                  <a:pt x="25063" y="50722"/>
                  <a:pt x="25063" y="50793"/>
                </a:cubicBezTo>
                <a:lnTo>
                  <a:pt x="25063" y="52793"/>
                </a:lnTo>
                <a:cubicBezTo>
                  <a:pt x="25063" y="53484"/>
                  <a:pt x="25635" y="54055"/>
                  <a:pt x="26325" y="54055"/>
                </a:cubicBezTo>
                <a:lnTo>
                  <a:pt x="28695" y="54055"/>
                </a:lnTo>
                <a:cubicBezTo>
                  <a:pt x="29397" y="54055"/>
                  <a:pt x="29957" y="53484"/>
                  <a:pt x="29957" y="52793"/>
                </a:cubicBezTo>
                <a:lnTo>
                  <a:pt x="29957" y="50793"/>
                </a:lnTo>
                <a:cubicBezTo>
                  <a:pt x="29957" y="50722"/>
                  <a:pt x="29945" y="50650"/>
                  <a:pt x="29933" y="50579"/>
                </a:cubicBezTo>
                <a:cubicBezTo>
                  <a:pt x="31505" y="50424"/>
                  <a:pt x="33017" y="50114"/>
                  <a:pt x="34481" y="49674"/>
                </a:cubicBezTo>
                <a:cubicBezTo>
                  <a:pt x="34493" y="49745"/>
                  <a:pt x="34517" y="49829"/>
                  <a:pt x="34553" y="49900"/>
                </a:cubicBezTo>
                <a:lnTo>
                  <a:pt x="35338" y="51757"/>
                </a:lnTo>
                <a:cubicBezTo>
                  <a:pt x="35537" y="52236"/>
                  <a:pt x="36009" y="52529"/>
                  <a:pt x="36506" y="52529"/>
                </a:cubicBezTo>
                <a:cubicBezTo>
                  <a:pt x="36665" y="52529"/>
                  <a:pt x="36826" y="52499"/>
                  <a:pt x="36981" y="52436"/>
                </a:cubicBezTo>
                <a:lnTo>
                  <a:pt x="39148" y="51543"/>
                </a:lnTo>
                <a:cubicBezTo>
                  <a:pt x="39803" y="51281"/>
                  <a:pt x="40113" y="50531"/>
                  <a:pt x="39839" y="49876"/>
                </a:cubicBezTo>
                <a:lnTo>
                  <a:pt x="39053" y="48031"/>
                </a:lnTo>
                <a:cubicBezTo>
                  <a:pt x="39029" y="47959"/>
                  <a:pt x="38982" y="47888"/>
                  <a:pt x="38946" y="47816"/>
                </a:cubicBezTo>
                <a:cubicBezTo>
                  <a:pt x="40279" y="47102"/>
                  <a:pt x="41542" y="46257"/>
                  <a:pt x="42708" y="45304"/>
                </a:cubicBezTo>
                <a:cubicBezTo>
                  <a:pt x="42768" y="45388"/>
                  <a:pt x="42827" y="45471"/>
                  <a:pt x="42899" y="45542"/>
                </a:cubicBezTo>
                <a:lnTo>
                  <a:pt x="44351" y="46971"/>
                </a:lnTo>
                <a:cubicBezTo>
                  <a:pt x="44595" y="47209"/>
                  <a:pt x="44914" y="47328"/>
                  <a:pt x="45234" y="47328"/>
                </a:cubicBezTo>
                <a:cubicBezTo>
                  <a:pt x="45554" y="47328"/>
                  <a:pt x="45875" y="47209"/>
                  <a:pt x="46125" y="46971"/>
                </a:cubicBezTo>
                <a:lnTo>
                  <a:pt x="47780" y="45340"/>
                </a:lnTo>
                <a:cubicBezTo>
                  <a:pt x="48280" y="44852"/>
                  <a:pt x="48280" y="44030"/>
                  <a:pt x="47780" y="43542"/>
                </a:cubicBezTo>
                <a:lnTo>
                  <a:pt x="46328" y="42113"/>
                </a:lnTo>
                <a:cubicBezTo>
                  <a:pt x="46256" y="42042"/>
                  <a:pt x="46173" y="41982"/>
                  <a:pt x="46102" y="41935"/>
                </a:cubicBezTo>
                <a:cubicBezTo>
                  <a:pt x="47042" y="40792"/>
                  <a:pt x="47876" y="39577"/>
                  <a:pt x="48590" y="38268"/>
                </a:cubicBezTo>
                <a:cubicBezTo>
                  <a:pt x="48673" y="38339"/>
                  <a:pt x="48769" y="38399"/>
                  <a:pt x="48864" y="38434"/>
                </a:cubicBezTo>
                <a:lnTo>
                  <a:pt x="50781" y="39232"/>
                </a:lnTo>
                <a:cubicBezTo>
                  <a:pt x="50939" y="39296"/>
                  <a:pt x="51102" y="39327"/>
                  <a:pt x="51262" y="39327"/>
                </a:cubicBezTo>
                <a:cubicBezTo>
                  <a:pt x="51753" y="39327"/>
                  <a:pt x="52217" y="39038"/>
                  <a:pt x="52424" y="38553"/>
                </a:cubicBezTo>
                <a:lnTo>
                  <a:pt x="53329" y="36446"/>
                </a:lnTo>
                <a:cubicBezTo>
                  <a:pt x="53603" y="35803"/>
                  <a:pt x="53293" y="35053"/>
                  <a:pt x="52638" y="34779"/>
                </a:cubicBezTo>
                <a:lnTo>
                  <a:pt x="50733" y="33993"/>
                </a:lnTo>
                <a:cubicBezTo>
                  <a:pt x="50626" y="33958"/>
                  <a:pt x="50531" y="33934"/>
                  <a:pt x="50424" y="33922"/>
                </a:cubicBezTo>
                <a:cubicBezTo>
                  <a:pt x="50864" y="32457"/>
                  <a:pt x="51174" y="30945"/>
                  <a:pt x="51328" y="29374"/>
                </a:cubicBezTo>
                <a:cubicBezTo>
                  <a:pt x="51436" y="29409"/>
                  <a:pt x="51555" y="29433"/>
                  <a:pt x="51674" y="29433"/>
                </a:cubicBezTo>
                <a:lnTo>
                  <a:pt x="53757" y="29433"/>
                </a:lnTo>
                <a:cubicBezTo>
                  <a:pt x="54460" y="29433"/>
                  <a:pt x="55019" y="28862"/>
                  <a:pt x="55019" y="28171"/>
                </a:cubicBezTo>
                <a:lnTo>
                  <a:pt x="55019" y="25897"/>
                </a:lnTo>
                <a:cubicBezTo>
                  <a:pt x="55019" y="25195"/>
                  <a:pt x="54460" y="24623"/>
                  <a:pt x="53757" y="24623"/>
                </a:cubicBezTo>
                <a:lnTo>
                  <a:pt x="51674" y="24623"/>
                </a:lnTo>
                <a:cubicBezTo>
                  <a:pt x="51555" y="24623"/>
                  <a:pt x="51436" y="24647"/>
                  <a:pt x="51317" y="24683"/>
                </a:cubicBezTo>
                <a:cubicBezTo>
                  <a:pt x="51186" y="23385"/>
                  <a:pt x="50936" y="22111"/>
                  <a:pt x="50590" y="20885"/>
                </a:cubicBezTo>
                <a:cubicBezTo>
                  <a:pt x="50709" y="20873"/>
                  <a:pt x="50828" y="20861"/>
                  <a:pt x="50947" y="20813"/>
                </a:cubicBezTo>
                <a:lnTo>
                  <a:pt x="52888" y="20087"/>
                </a:lnTo>
                <a:cubicBezTo>
                  <a:pt x="53543" y="19837"/>
                  <a:pt x="53876" y="19099"/>
                  <a:pt x="53626" y="18444"/>
                </a:cubicBezTo>
                <a:lnTo>
                  <a:pt x="52793" y="16313"/>
                </a:lnTo>
                <a:cubicBezTo>
                  <a:pt x="52599" y="15813"/>
                  <a:pt x="52117" y="15508"/>
                  <a:pt x="51611" y="15508"/>
                </a:cubicBezTo>
                <a:cubicBezTo>
                  <a:pt x="51465" y="15508"/>
                  <a:pt x="51317" y="15533"/>
                  <a:pt x="51174" y="15586"/>
                </a:cubicBezTo>
                <a:lnTo>
                  <a:pt x="49233" y="16313"/>
                </a:lnTo>
                <a:cubicBezTo>
                  <a:pt x="49102" y="16360"/>
                  <a:pt x="48995" y="16432"/>
                  <a:pt x="48888" y="16515"/>
                </a:cubicBezTo>
                <a:cubicBezTo>
                  <a:pt x="48090" y="14955"/>
                  <a:pt x="47126" y="13503"/>
                  <a:pt x="46018" y="12169"/>
                </a:cubicBezTo>
                <a:cubicBezTo>
                  <a:pt x="46125" y="12110"/>
                  <a:pt x="46233" y="12038"/>
                  <a:pt x="46328" y="11955"/>
                </a:cubicBezTo>
                <a:lnTo>
                  <a:pt x="47780" y="10526"/>
                </a:lnTo>
                <a:cubicBezTo>
                  <a:pt x="48280" y="10026"/>
                  <a:pt x="48280" y="9216"/>
                  <a:pt x="47780" y="8716"/>
                </a:cubicBezTo>
                <a:lnTo>
                  <a:pt x="46125" y="7097"/>
                </a:lnTo>
                <a:cubicBezTo>
                  <a:pt x="45875" y="6853"/>
                  <a:pt x="45554" y="6731"/>
                  <a:pt x="45234" y="6731"/>
                </a:cubicBezTo>
                <a:cubicBezTo>
                  <a:pt x="44914" y="6731"/>
                  <a:pt x="44595" y="6853"/>
                  <a:pt x="44351" y="7097"/>
                </a:cubicBezTo>
                <a:lnTo>
                  <a:pt x="42899" y="8526"/>
                </a:lnTo>
                <a:cubicBezTo>
                  <a:pt x="42792" y="8621"/>
                  <a:pt x="42720" y="8728"/>
                  <a:pt x="42661" y="8847"/>
                </a:cubicBezTo>
                <a:cubicBezTo>
                  <a:pt x="41613" y="8014"/>
                  <a:pt x="40494" y="7252"/>
                  <a:pt x="39315" y="6597"/>
                </a:cubicBezTo>
                <a:cubicBezTo>
                  <a:pt x="39398" y="6502"/>
                  <a:pt x="39470" y="6407"/>
                  <a:pt x="39517" y="6287"/>
                </a:cubicBezTo>
                <a:lnTo>
                  <a:pt x="40351" y="4454"/>
                </a:lnTo>
                <a:cubicBezTo>
                  <a:pt x="40637" y="3811"/>
                  <a:pt x="40339" y="3061"/>
                  <a:pt x="39696" y="2775"/>
                </a:cubicBezTo>
                <a:lnTo>
                  <a:pt x="37541" y="1835"/>
                </a:lnTo>
                <a:cubicBezTo>
                  <a:pt x="37379" y="1764"/>
                  <a:pt x="37209" y="1731"/>
                  <a:pt x="37042" y="1731"/>
                </a:cubicBezTo>
                <a:cubicBezTo>
                  <a:pt x="36560" y="1731"/>
                  <a:pt x="36098" y="2009"/>
                  <a:pt x="35886" y="2477"/>
                </a:cubicBezTo>
                <a:lnTo>
                  <a:pt x="35065" y="4311"/>
                </a:lnTo>
                <a:cubicBezTo>
                  <a:pt x="35005" y="4430"/>
                  <a:pt x="34981" y="4561"/>
                  <a:pt x="34969" y="4692"/>
                </a:cubicBezTo>
                <a:cubicBezTo>
                  <a:pt x="33350" y="4156"/>
                  <a:pt x="31659" y="3787"/>
                  <a:pt x="29909" y="3620"/>
                </a:cubicBezTo>
                <a:cubicBezTo>
                  <a:pt x="29933" y="3501"/>
                  <a:pt x="29957" y="3394"/>
                  <a:pt x="29957" y="3263"/>
                </a:cubicBezTo>
                <a:lnTo>
                  <a:pt x="29957" y="1275"/>
                </a:lnTo>
                <a:cubicBezTo>
                  <a:pt x="29957" y="572"/>
                  <a:pt x="29397" y="1"/>
                  <a:pt x="28695" y="1"/>
                </a:cubicBezTo>
                <a:close/>
              </a:path>
            </a:pathLst>
          </a:custGeom>
          <a:solidFill>
            <a:schemeClr val="accent1">
              <a:alpha val="3520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79" name="Google Shape;79;p10"/>
          <p:cNvSpPr txBox="1">
            <a:spLocks noGrp="1"/>
          </p:cNvSpPr>
          <p:nvPr>
            <p:ph type="title"/>
          </p:nvPr>
        </p:nvSpPr>
        <p:spPr>
          <a:xfrm>
            <a:off x="1418700" y="1075100"/>
            <a:ext cx="15450600" cy="942000"/>
          </a:xfrm>
          <a:prstGeom prst="rect">
            <a:avLst/>
          </a:prstGeom>
        </p:spPr>
        <p:txBody>
          <a:bodyPr spcFirstLastPara="1" wrap="square" lIns="91425" tIns="45700" rIns="91425" bIns="45700" anchor="ctr" anchorCtr="0">
            <a:normAutofit/>
          </a:bodyPr>
          <a:lstStyle>
            <a:lvl1pPr lvl="0">
              <a:spcBef>
                <a:spcPts val="0"/>
              </a:spcBef>
              <a:spcAft>
                <a:spcPts val="0"/>
              </a:spcAft>
              <a:buSzPts val="9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0"/>
          <p:cNvSpPr txBox="1">
            <a:spLocks noGrp="1"/>
          </p:cNvSpPr>
          <p:nvPr>
            <p:ph type="body" idx="1"/>
          </p:nvPr>
        </p:nvSpPr>
        <p:spPr>
          <a:xfrm>
            <a:off x="2572848" y="2304950"/>
            <a:ext cx="13153200" cy="6907200"/>
          </a:xfrm>
          <a:prstGeom prst="rect">
            <a:avLst/>
          </a:prstGeom>
        </p:spPr>
        <p:txBody>
          <a:bodyPr spcFirstLastPara="1" wrap="square" lIns="91425" tIns="45700" rIns="91425" bIns="45700" anchor="t" anchorCtr="0">
            <a:normAutofit/>
          </a:bodyPr>
          <a:lstStyle>
            <a:lvl1pPr marL="457200" lvl="0" indent="-381000">
              <a:spcBef>
                <a:spcPts val="640"/>
              </a:spcBef>
              <a:spcAft>
                <a:spcPts val="0"/>
              </a:spcAft>
              <a:buSzPts val="2400"/>
              <a:buChar char="•"/>
              <a:defRPr/>
            </a:lvl1pPr>
            <a:lvl2pPr marL="914400" lvl="1" indent="-381000">
              <a:spcBef>
                <a:spcPts val="560"/>
              </a:spcBef>
              <a:spcAft>
                <a:spcPts val="0"/>
              </a:spcAft>
              <a:buSzPts val="2400"/>
              <a:buChar char="–"/>
              <a:defRPr/>
            </a:lvl2pPr>
            <a:lvl3pPr marL="1371600" lvl="2" indent="-381000">
              <a:spcBef>
                <a:spcPts val="480"/>
              </a:spcBef>
              <a:spcAft>
                <a:spcPts val="0"/>
              </a:spcAft>
              <a:buSzPts val="2400"/>
              <a:buChar char="•"/>
              <a:defRPr/>
            </a:lvl3pPr>
            <a:lvl4pPr marL="1828800" lvl="3" indent="-381000">
              <a:spcBef>
                <a:spcPts val="400"/>
              </a:spcBef>
              <a:spcAft>
                <a:spcPts val="0"/>
              </a:spcAft>
              <a:buSzPts val="2400"/>
              <a:buChar char="–"/>
              <a:defRPr/>
            </a:lvl4pPr>
            <a:lvl5pPr marL="2286000" lvl="4" indent="-381000">
              <a:spcBef>
                <a:spcPts val="400"/>
              </a:spcBef>
              <a:spcAft>
                <a:spcPts val="0"/>
              </a:spcAft>
              <a:buSzPts val="2400"/>
              <a:buChar char="»"/>
              <a:defRPr/>
            </a:lvl5pPr>
            <a:lvl6pPr marL="2743200" lvl="5" indent="-381000">
              <a:spcBef>
                <a:spcPts val="400"/>
              </a:spcBef>
              <a:spcAft>
                <a:spcPts val="0"/>
              </a:spcAft>
              <a:buSzPts val="2400"/>
              <a:buChar char="•"/>
              <a:defRPr/>
            </a:lvl6pPr>
            <a:lvl7pPr marL="3200400" lvl="6" indent="-381000">
              <a:spcBef>
                <a:spcPts val="400"/>
              </a:spcBef>
              <a:spcAft>
                <a:spcPts val="0"/>
              </a:spcAft>
              <a:buSzPts val="2400"/>
              <a:buChar char="•"/>
              <a:defRPr/>
            </a:lvl7pPr>
            <a:lvl8pPr marL="3657600" lvl="7" indent="-381000">
              <a:spcBef>
                <a:spcPts val="400"/>
              </a:spcBef>
              <a:spcAft>
                <a:spcPts val="0"/>
              </a:spcAft>
              <a:buSzPts val="2400"/>
              <a:buChar char="•"/>
              <a:defRPr/>
            </a:lvl8pPr>
            <a:lvl9pPr marL="4114800" lvl="8" indent="-381000">
              <a:spcBef>
                <a:spcPts val="400"/>
              </a:spcBef>
              <a:spcAft>
                <a:spcPts val="0"/>
              </a:spcAft>
              <a:buSzPts val="2400"/>
              <a:buChar char="•"/>
              <a:defRPr/>
            </a:lvl9pPr>
          </a:lstStyle>
          <a:p>
            <a:endParaRPr/>
          </a:p>
        </p:txBody>
      </p:sp>
      <p:sp>
        <p:nvSpPr>
          <p:cNvPr id="81" name="Google Shape;81;p10"/>
          <p:cNvSpPr/>
          <p:nvPr/>
        </p:nvSpPr>
        <p:spPr>
          <a:xfrm rot="10800000">
            <a:off x="-2672393" y="7578184"/>
            <a:ext cx="5430082" cy="5415687"/>
          </a:xfrm>
          <a:custGeom>
            <a:avLst/>
            <a:gdLst/>
            <a:ahLst/>
            <a:cxnLst/>
            <a:rect l="l" t="t" r="r" b="b"/>
            <a:pathLst>
              <a:path w="18861" h="18811" extrusionOk="0">
                <a:moveTo>
                  <a:pt x="11198" y="3199"/>
                </a:moveTo>
                <a:cubicBezTo>
                  <a:pt x="11271" y="3199"/>
                  <a:pt x="11346" y="3209"/>
                  <a:pt x="11419" y="3232"/>
                </a:cubicBezTo>
                <a:cubicBezTo>
                  <a:pt x="12824" y="3685"/>
                  <a:pt x="14038" y="4614"/>
                  <a:pt x="14836" y="5864"/>
                </a:cubicBezTo>
                <a:cubicBezTo>
                  <a:pt x="15074" y="6233"/>
                  <a:pt x="14931" y="6733"/>
                  <a:pt x="14538" y="6923"/>
                </a:cubicBezTo>
                <a:cubicBezTo>
                  <a:pt x="14121" y="7114"/>
                  <a:pt x="13705" y="7316"/>
                  <a:pt x="13300" y="7507"/>
                </a:cubicBezTo>
                <a:cubicBezTo>
                  <a:pt x="13200" y="7555"/>
                  <a:pt x="13093" y="7578"/>
                  <a:pt x="12987" y="7578"/>
                </a:cubicBezTo>
                <a:cubicBezTo>
                  <a:pt x="12753" y="7578"/>
                  <a:pt x="12523" y="7466"/>
                  <a:pt x="12383" y="7269"/>
                </a:cubicBezTo>
                <a:cubicBezTo>
                  <a:pt x="11966" y="6673"/>
                  <a:pt x="11371" y="6221"/>
                  <a:pt x="10692" y="5959"/>
                </a:cubicBezTo>
                <a:cubicBezTo>
                  <a:pt x="10359" y="5840"/>
                  <a:pt x="10157" y="5495"/>
                  <a:pt x="10216" y="5137"/>
                </a:cubicBezTo>
                <a:cubicBezTo>
                  <a:pt x="10300" y="4697"/>
                  <a:pt x="10383" y="4244"/>
                  <a:pt x="10466" y="3792"/>
                </a:cubicBezTo>
                <a:cubicBezTo>
                  <a:pt x="10535" y="3439"/>
                  <a:pt x="10855" y="3199"/>
                  <a:pt x="11198" y="3199"/>
                </a:cubicBezTo>
                <a:close/>
                <a:moveTo>
                  <a:pt x="6241" y="3843"/>
                </a:moveTo>
                <a:cubicBezTo>
                  <a:pt x="6513" y="3843"/>
                  <a:pt x="6779" y="3994"/>
                  <a:pt x="6906" y="4256"/>
                </a:cubicBezTo>
                <a:cubicBezTo>
                  <a:pt x="7109" y="4673"/>
                  <a:pt x="7299" y="5078"/>
                  <a:pt x="7490" y="5495"/>
                </a:cubicBezTo>
                <a:cubicBezTo>
                  <a:pt x="7644" y="5816"/>
                  <a:pt x="7549" y="6209"/>
                  <a:pt x="7252" y="6411"/>
                </a:cubicBezTo>
                <a:cubicBezTo>
                  <a:pt x="6656" y="6828"/>
                  <a:pt x="6204" y="7423"/>
                  <a:pt x="5954" y="8102"/>
                </a:cubicBezTo>
                <a:cubicBezTo>
                  <a:pt x="5838" y="8396"/>
                  <a:pt x="5555" y="8589"/>
                  <a:pt x="5245" y="8589"/>
                </a:cubicBezTo>
                <a:cubicBezTo>
                  <a:pt x="5204" y="8589"/>
                  <a:pt x="5162" y="8585"/>
                  <a:pt x="5120" y="8578"/>
                </a:cubicBezTo>
                <a:cubicBezTo>
                  <a:pt x="4680" y="8495"/>
                  <a:pt x="4227" y="8400"/>
                  <a:pt x="3787" y="8316"/>
                </a:cubicBezTo>
                <a:cubicBezTo>
                  <a:pt x="3346" y="8245"/>
                  <a:pt x="3084" y="7792"/>
                  <a:pt x="3215" y="7376"/>
                </a:cubicBezTo>
                <a:cubicBezTo>
                  <a:pt x="3680" y="5971"/>
                  <a:pt x="4608" y="4756"/>
                  <a:pt x="5847" y="3959"/>
                </a:cubicBezTo>
                <a:cubicBezTo>
                  <a:pt x="5969" y="3880"/>
                  <a:pt x="6106" y="3843"/>
                  <a:pt x="6241" y="3843"/>
                </a:cubicBezTo>
                <a:close/>
                <a:moveTo>
                  <a:pt x="9222" y="7030"/>
                </a:moveTo>
                <a:cubicBezTo>
                  <a:pt x="9724" y="7030"/>
                  <a:pt x="10229" y="7189"/>
                  <a:pt x="10657" y="7519"/>
                </a:cubicBezTo>
                <a:cubicBezTo>
                  <a:pt x="11693" y="8316"/>
                  <a:pt x="11883" y="9805"/>
                  <a:pt x="11085" y="10840"/>
                </a:cubicBezTo>
                <a:cubicBezTo>
                  <a:pt x="10619" y="11453"/>
                  <a:pt x="9916" y="11773"/>
                  <a:pt x="9205" y="11773"/>
                </a:cubicBezTo>
                <a:cubicBezTo>
                  <a:pt x="8701" y="11773"/>
                  <a:pt x="8193" y="11612"/>
                  <a:pt x="7763" y="11281"/>
                </a:cubicBezTo>
                <a:cubicBezTo>
                  <a:pt x="6728" y="10483"/>
                  <a:pt x="6537" y="8995"/>
                  <a:pt x="7335" y="7959"/>
                </a:cubicBezTo>
                <a:cubicBezTo>
                  <a:pt x="7803" y="7351"/>
                  <a:pt x="8509" y="7030"/>
                  <a:pt x="9222" y="7030"/>
                </a:cubicBezTo>
                <a:close/>
                <a:moveTo>
                  <a:pt x="13527" y="10222"/>
                </a:moveTo>
                <a:cubicBezTo>
                  <a:pt x="13570" y="10222"/>
                  <a:pt x="13614" y="10226"/>
                  <a:pt x="13657" y="10233"/>
                </a:cubicBezTo>
                <a:cubicBezTo>
                  <a:pt x="14098" y="10317"/>
                  <a:pt x="14550" y="10400"/>
                  <a:pt x="15002" y="10483"/>
                </a:cubicBezTo>
                <a:cubicBezTo>
                  <a:pt x="15431" y="10567"/>
                  <a:pt x="15693" y="11007"/>
                  <a:pt x="15562" y="11436"/>
                </a:cubicBezTo>
                <a:cubicBezTo>
                  <a:pt x="15110" y="12841"/>
                  <a:pt x="14181" y="14043"/>
                  <a:pt x="12931" y="14853"/>
                </a:cubicBezTo>
                <a:cubicBezTo>
                  <a:pt x="12809" y="14931"/>
                  <a:pt x="12673" y="14968"/>
                  <a:pt x="12539" y="14968"/>
                </a:cubicBezTo>
                <a:cubicBezTo>
                  <a:pt x="12266" y="14968"/>
                  <a:pt x="11999" y="14815"/>
                  <a:pt x="11871" y="14543"/>
                </a:cubicBezTo>
                <a:cubicBezTo>
                  <a:pt x="11681" y="14138"/>
                  <a:pt x="11478" y="13722"/>
                  <a:pt x="11288" y="13317"/>
                </a:cubicBezTo>
                <a:cubicBezTo>
                  <a:pt x="11133" y="12984"/>
                  <a:pt x="11240" y="12603"/>
                  <a:pt x="11526" y="12400"/>
                </a:cubicBezTo>
                <a:cubicBezTo>
                  <a:pt x="12121" y="11972"/>
                  <a:pt x="12574" y="11388"/>
                  <a:pt x="12836" y="10710"/>
                </a:cubicBezTo>
                <a:cubicBezTo>
                  <a:pt x="12940" y="10406"/>
                  <a:pt x="13219" y="10222"/>
                  <a:pt x="13527" y="10222"/>
                </a:cubicBezTo>
                <a:close/>
                <a:moveTo>
                  <a:pt x="5786" y="11228"/>
                </a:moveTo>
                <a:cubicBezTo>
                  <a:pt x="6022" y="11228"/>
                  <a:pt x="6254" y="11337"/>
                  <a:pt x="6394" y="11543"/>
                </a:cubicBezTo>
                <a:cubicBezTo>
                  <a:pt x="6811" y="12138"/>
                  <a:pt x="7406" y="12591"/>
                  <a:pt x="8085" y="12841"/>
                </a:cubicBezTo>
                <a:cubicBezTo>
                  <a:pt x="8430" y="12972"/>
                  <a:pt x="8621" y="13317"/>
                  <a:pt x="8561" y="13662"/>
                </a:cubicBezTo>
                <a:cubicBezTo>
                  <a:pt x="8478" y="14115"/>
                  <a:pt x="8395" y="14567"/>
                  <a:pt x="8311" y="15008"/>
                </a:cubicBezTo>
                <a:cubicBezTo>
                  <a:pt x="8242" y="15371"/>
                  <a:pt x="7922" y="15613"/>
                  <a:pt x="7579" y="15613"/>
                </a:cubicBezTo>
                <a:cubicBezTo>
                  <a:pt x="7506" y="15613"/>
                  <a:pt x="7432" y="15602"/>
                  <a:pt x="7359" y="15579"/>
                </a:cubicBezTo>
                <a:cubicBezTo>
                  <a:pt x="5954" y="15115"/>
                  <a:pt x="4751" y="14186"/>
                  <a:pt x="3942" y="12948"/>
                </a:cubicBezTo>
                <a:cubicBezTo>
                  <a:pt x="3703" y="12579"/>
                  <a:pt x="3846" y="12079"/>
                  <a:pt x="4251" y="11888"/>
                </a:cubicBezTo>
                <a:cubicBezTo>
                  <a:pt x="4656" y="11686"/>
                  <a:pt x="5073" y="11495"/>
                  <a:pt x="5477" y="11293"/>
                </a:cubicBezTo>
                <a:cubicBezTo>
                  <a:pt x="5576" y="11249"/>
                  <a:pt x="5682" y="11228"/>
                  <a:pt x="5786" y="11228"/>
                </a:cubicBezTo>
                <a:close/>
                <a:moveTo>
                  <a:pt x="8673" y="1"/>
                </a:moveTo>
                <a:cubicBezTo>
                  <a:pt x="8652" y="1"/>
                  <a:pt x="8630" y="3"/>
                  <a:pt x="8609" y="6"/>
                </a:cubicBezTo>
                <a:lnTo>
                  <a:pt x="7823" y="113"/>
                </a:lnTo>
                <a:cubicBezTo>
                  <a:pt x="7573" y="137"/>
                  <a:pt x="7406" y="363"/>
                  <a:pt x="7442" y="601"/>
                </a:cubicBezTo>
                <a:lnTo>
                  <a:pt x="7525" y="1292"/>
                </a:lnTo>
                <a:cubicBezTo>
                  <a:pt x="7537" y="1327"/>
                  <a:pt x="7537" y="1351"/>
                  <a:pt x="7549" y="1375"/>
                </a:cubicBezTo>
                <a:cubicBezTo>
                  <a:pt x="7049" y="1482"/>
                  <a:pt x="6561" y="1649"/>
                  <a:pt x="6085" y="1851"/>
                </a:cubicBezTo>
                <a:cubicBezTo>
                  <a:pt x="6085" y="1827"/>
                  <a:pt x="6073" y="1816"/>
                  <a:pt x="6061" y="1792"/>
                </a:cubicBezTo>
                <a:lnTo>
                  <a:pt x="5716" y="1173"/>
                </a:lnTo>
                <a:cubicBezTo>
                  <a:pt x="5636" y="1037"/>
                  <a:pt x="5486" y="960"/>
                  <a:pt x="5336" y="960"/>
                </a:cubicBezTo>
                <a:cubicBezTo>
                  <a:pt x="5261" y="960"/>
                  <a:pt x="5187" y="979"/>
                  <a:pt x="5120" y="1018"/>
                </a:cubicBezTo>
                <a:lnTo>
                  <a:pt x="4418" y="1411"/>
                </a:lnTo>
                <a:cubicBezTo>
                  <a:pt x="4204" y="1530"/>
                  <a:pt x="4132" y="1792"/>
                  <a:pt x="4251" y="2006"/>
                </a:cubicBezTo>
                <a:lnTo>
                  <a:pt x="4608" y="2625"/>
                </a:lnTo>
                <a:cubicBezTo>
                  <a:pt x="4608" y="2637"/>
                  <a:pt x="4620" y="2649"/>
                  <a:pt x="4644" y="2673"/>
                </a:cubicBezTo>
                <a:cubicBezTo>
                  <a:pt x="4192" y="2982"/>
                  <a:pt x="3787" y="3340"/>
                  <a:pt x="3394" y="3744"/>
                </a:cubicBezTo>
                <a:cubicBezTo>
                  <a:pt x="3370" y="3697"/>
                  <a:pt x="3334" y="3649"/>
                  <a:pt x="3275" y="3601"/>
                </a:cubicBezTo>
                <a:lnTo>
                  <a:pt x="2715" y="3173"/>
                </a:lnTo>
                <a:cubicBezTo>
                  <a:pt x="2637" y="3114"/>
                  <a:pt x="2544" y="3086"/>
                  <a:pt x="2452" y="3086"/>
                </a:cubicBezTo>
                <a:cubicBezTo>
                  <a:pt x="2320" y="3086"/>
                  <a:pt x="2187" y="3144"/>
                  <a:pt x="2096" y="3256"/>
                </a:cubicBezTo>
                <a:lnTo>
                  <a:pt x="1608" y="3899"/>
                </a:lnTo>
                <a:cubicBezTo>
                  <a:pt x="1453" y="4090"/>
                  <a:pt x="1489" y="4363"/>
                  <a:pt x="1691" y="4506"/>
                </a:cubicBezTo>
                <a:lnTo>
                  <a:pt x="2251" y="4947"/>
                </a:lnTo>
                <a:cubicBezTo>
                  <a:pt x="2299" y="4983"/>
                  <a:pt x="2358" y="5006"/>
                  <a:pt x="2418" y="5018"/>
                </a:cubicBezTo>
                <a:cubicBezTo>
                  <a:pt x="2168" y="5411"/>
                  <a:pt x="1953" y="5828"/>
                  <a:pt x="1787" y="6245"/>
                </a:cubicBezTo>
                <a:cubicBezTo>
                  <a:pt x="1763" y="6233"/>
                  <a:pt x="1751" y="6233"/>
                  <a:pt x="1739" y="6221"/>
                </a:cubicBezTo>
                <a:lnTo>
                  <a:pt x="1060" y="6018"/>
                </a:lnTo>
                <a:cubicBezTo>
                  <a:pt x="1020" y="6006"/>
                  <a:pt x="980" y="6000"/>
                  <a:pt x="940" y="6000"/>
                </a:cubicBezTo>
                <a:cubicBezTo>
                  <a:pt x="751" y="6000"/>
                  <a:pt x="571" y="6130"/>
                  <a:pt x="513" y="6316"/>
                </a:cubicBezTo>
                <a:lnTo>
                  <a:pt x="286" y="7078"/>
                </a:lnTo>
                <a:cubicBezTo>
                  <a:pt x="215" y="7316"/>
                  <a:pt x="346" y="7554"/>
                  <a:pt x="584" y="7626"/>
                </a:cubicBezTo>
                <a:lnTo>
                  <a:pt x="1251" y="7828"/>
                </a:lnTo>
                <a:cubicBezTo>
                  <a:pt x="1275" y="7840"/>
                  <a:pt x="1286" y="7840"/>
                  <a:pt x="1298" y="7840"/>
                </a:cubicBezTo>
                <a:cubicBezTo>
                  <a:pt x="1179" y="8435"/>
                  <a:pt x="1132" y="9043"/>
                  <a:pt x="1156" y="9638"/>
                </a:cubicBezTo>
                <a:cubicBezTo>
                  <a:pt x="1150" y="9644"/>
                  <a:pt x="1141" y="9644"/>
                  <a:pt x="1132" y="9644"/>
                </a:cubicBezTo>
                <a:cubicBezTo>
                  <a:pt x="1123" y="9644"/>
                  <a:pt x="1114" y="9644"/>
                  <a:pt x="1108" y="9650"/>
                </a:cubicBezTo>
                <a:lnTo>
                  <a:pt x="405" y="9733"/>
                </a:lnTo>
                <a:cubicBezTo>
                  <a:pt x="167" y="9769"/>
                  <a:pt x="1" y="9983"/>
                  <a:pt x="36" y="10221"/>
                </a:cubicBezTo>
                <a:lnTo>
                  <a:pt x="132" y="11019"/>
                </a:lnTo>
                <a:cubicBezTo>
                  <a:pt x="164" y="11237"/>
                  <a:pt x="346" y="11405"/>
                  <a:pt x="559" y="11405"/>
                </a:cubicBezTo>
                <a:cubicBezTo>
                  <a:pt x="579" y="11405"/>
                  <a:pt x="599" y="11403"/>
                  <a:pt x="620" y="11400"/>
                </a:cubicBezTo>
                <a:lnTo>
                  <a:pt x="1322" y="11305"/>
                </a:lnTo>
                <a:cubicBezTo>
                  <a:pt x="1346" y="11305"/>
                  <a:pt x="1358" y="11305"/>
                  <a:pt x="1370" y="11293"/>
                </a:cubicBezTo>
                <a:cubicBezTo>
                  <a:pt x="1477" y="11745"/>
                  <a:pt x="1620" y="12186"/>
                  <a:pt x="1798" y="12614"/>
                </a:cubicBezTo>
                <a:cubicBezTo>
                  <a:pt x="1787" y="12614"/>
                  <a:pt x="1775" y="12626"/>
                  <a:pt x="1751" y="12638"/>
                </a:cubicBezTo>
                <a:lnTo>
                  <a:pt x="1132" y="12972"/>
                </a:lnTo>
                <a:cubicBezTo>
                  <a:pt x="917" y="13091"/>
                  <a:pt x="846" y="13353"/>
                  <a:pt x="965" y="13567"/>
                </a:cubicBezTo>
                <a:lnTo>
                  <a:pt x="1346" y="14269"/>
                </a:lnTo>
                <a:cubicBezTo>
                  <a:pt x="1428" y="14417"/>
                  <a:pt x="1579" y="14497"/>
                  <a:pt x="1734" y="14497"/>
                </a:cubicBezTo>
                <a:cubicBezTo>
                  <a:pt x="1804" y="14497"/>
                  <a:pt x="1875" y="14481"/>
                  <a:pt x="1941" y="14448"/>
                </a:cubicBezTo>
                <a:lnTo>
                  <a:pt x="2560" y="14103"/>
                </a:lnTo>
                <a:cubicBezTo>
                  <a:pt x="2572" y="14091"/>
                  <a:pt x="2584" y="14091"/>
                  <a:pt x="2608" y="14079"/>
                </a:cubicBezTo>
                <a:cubicBezTo>
                  <a:pt x="2930" y="14555"/>
                  <a:pt x="3322" y="15008"/>
                  <a:pt x="3763" y="15412"/>
                </a:cubicBezTo>
                <a:cubicBezTo>
                  <a:pt x="3739" y="15424"/>
                  <a:pt x="3727" y="15448"/>
                  <a:pt x="3715" y="15460"/>
                </a:cubicBezTo>
                <a:lnTo>
                  <a:pt x="3287" y="16020"/>
                </a:lnTo>
                <a:cubicBezTo>
                  <a:pt x="3132" y="16210"/>
                  <a:pt x="3168" y="16484"/>
                  <a:pt x="3370" y="16639"/>
                </a:cubicBezTo>
                <a:lnTo>
                  <a:pt x="4001" y="17127"/>
                </a:lnTo>
                <a:cubicBezTo>
                  <a:pt x="4079" y="17186"/>
                  <a:pt x="4172" y="17214"/>
                  <a:pt x="4264" y="17214"/>
                </a:cubicBezTo>
                <a:cubicBezTo>
                  <a:pt x="4395" y="17214"/>
                  <a:pt x="4524" y="17156"/>
                  <a:pt x="4608" y="17044"/>
                </a:cubicBezTo>
                <a:lnTo>
                  <a:pt x="5049" y="16484"/>
                </a:lnTo>
                <a:cubicBezTo>
                  <a:pt x="5061" y="16460"/>
                  <a:pt x="5073" y="16448"/>
                  <a:pt x="5085" y="16424"/>
                </a:cubicBezTo>
                <a:cubicBezTo>
                  <a:pt x="5537" y="16710"/>
                  <a:pt x="6013" y="16936"/>
                  <a:pt x="6501" y="17127"/>
                </a:cubicBezTo>
                <a:cubicBezTo>
                  <a:pt x="6501" y="17151"/>
                  <a:pt x="6490" y="17175"/>
                  <a:pt x="6478" y="17198"/>
                </a:cubicBezTo>
                <a:lnTo>
                  <a:pt x="6299" y="17877"/>
                </a:lnTo>
                <a:cubicBezTo>
                  <a:pt x="6239" y="18103"/>
                  <a:pt x="6370" y="18353"/>
                  <a:pt x="6609" y="18413"/>
                </a:cubicBezTo>
                <a:lnTo>
                  <a:pt x="7382" y="18615"/>
                </a:lnTo>
                <a:cubicBezTo>
                  <a:pt x="7421" y="18625"/>
                  <a:pt x="7460" y="18630"/>
                  <a:pt x="7497" y="18630"/>
                </a:cubicBezTo>
                <a:cubicBezTo>
                  <a:pt x="7693" y="18630"/>
                  <a:pt x="7868" y="18505"/>
                  <a:pt x="7918" y="18306"/>
                </a:cubicBezTo>
                <a:lnTo>
                  <a:pt x="8097" y="17627"/>
                </a:lnTo>
                <a:cubicBezTo>
                  <a:pt x="8109" y="17603"/>
                  <a:pt x="8109" y="17567"/>
                  <a:pt x="8109" y="17544"/>
                </a:cubicBezTo>
                <a:cubicBezTo>
                  <a:pt x="8550" y="17614"/>
                  <a:pt x="8991" y="17642"/>
                  <a:pt x="9424" y="17642"/>
                </a:cubicBezTo>
                <a:cubicBezTo>
                  <a:pt x="9506" y="17642"/>
                  <a:pt x="9587" y="17641"/>
                  <a:pt x="9668" y="17639"/>
                </a:cubicBezTo>
                <a:cubicBezTo>
                  <a:pt x="9668" y="17663"/>
                  <a:pt x="9668" y="17698"/>
                  <a:pt x="9668" y="17734"/>
                </a:cubicBezTo>
                <a:lnTo>
                  <a:pt x="9764" y="18425"/>
                </a:lnTo>
                <a:cubicBezTo>
                  <a:pt x="9796" y="18652"/>
                  <a:pt x="9976" y="18811"/>
                  <a:pt x="10188" y="18811"/>
                </a:cubicBezTo>
                <a:cubicBezTo>
                  <a:pt x="10209" y="18811"/>
                  <a:pt x="10230" y="18809"/>
                  <a:pt x="10252" y="18806"/>
                </a:cubicBezTo>
                <a:lnTo>
                  <a:pt x="11050" y="18699"/>
                </a:lnTo>
                <a:cubicBezTo>
                  <a:pt x="11288" y="18675"/>
                  <a:pt x="11454" y="18449"/>
                  <a:pt x="11431" y="18210"/>
                </a:cubicBezTo>
                <a:lnTo>
                  <a:pt x="11335" y="17520"/>
                </a:lnTo>
                <a:cubicBezTo>
                  <a:pt x="11335" y="17484"/>
                  <a:pt x="11323" y="17448"/>
                  <a:pt x="11312" y="17413"/>
                </a:cubicBezTo>
                <a:cubicBezTo>
                  <a:pt x="11800" y="17294"/>
                  <a:pt x="12288" y="17127"/>
                  <a:pt x="12764" y="16925"/>
                </a:cubicBezTo>
                <a:cubicBezTo>
                  <a:pt x="12776" y="16960"/>
                  <a:pt x="12788" y="16984"/>
                  <a:pt x="12800" y="17020"/>
                </a:cubicBezTo>
                <a:lnTo>
                  <a:pt x="13157" y="17639"/>
                </a:lnTo>
                <a:cubicBezTo>
                  <a:pt x="13237" y="17775"/>
                  <a:pt x="13381" y="17851"/>
                  <a:pt x="13532" y="17851"/>
                </a:cubicBezTo>
                <a:cubicBezTo>
                  <a:pt x="13606" y="17851"/>
                  <a:pt x="13682" y="17833"/>
                  <a:pt x="13752" y="17794"/>
                </a:cubicBezTo>
                <a:lnTo>
                  <a:pt x="14443" y="17401"/>
                </a:lnTo>
                <a:cubicBezTo>
                  <a:pt x="14657" y="17282"/>
                  <a:pt x="14729" y="17020"/>
                  <a:pt x="14610" y="16805"/>
                </a:cubicBezTo>
                <a:lnTo>
                  <a:pt x="14264" y="16198"/>
                </a:lnTo>
                <a:cubicBezTo>
                  <a:pt x="14240" y="16163"/>
                  <a:pt x="14217" y="16127"/>
                  <a:pt x="14193" y="16103"/>
                </a:cubicBezTo>
                <a:cubicBezTo>
                  <a:pt x="14621" y="15793"/>
                  <a:pt x="15026" y="15436"/>
                  <a:pt x="15407" y="15031"/>
                </a:cubicBezTo>
                <a:cubicBezTo>
                  <a:pt x="15431" y="15067"/>
                  <a:pt x="15455" y="15103"/>
                  <a:pt x="15491" y="15127"/>
                </a:cubicBezTo>
                <a:lnTo>
                  <a:pt x="16050" y="15555"/>
                </a:lnTo>
                <a:cubicBezTo>
                  <a:pt x="16129" y="15614"/>
                  <a:pt x="16221" y="15643"/>
                  <a:pt x="16313" y="15643"/>
                </a:cubicBezTo>
                <a:cubicBezTo>
                  <a:pt x="16444" y="15643"/>
                  <a:pt x="16573" y="15584"/>
                  <a:pt x="16657" y="15472"/>
                </a:cubicBezTo>
                <a:lnTo>
                  <a:pt x="17146" y="14841"/>
                </a:lnTo>
                <a:cubicBezTo>
                  <a:pt x="17300" y="14650"/>
                  <a:pt x="17265" y="14377"/>
                  <a:pt x="17074" y="14222"/>
                </a:cubicBezTo>
                <a:lnTo>
                  <a:pt x="16515" y="13793"/>
                </a:lnTo>
                <a:cubicBezTo>
                  <a:pt x="16479" y="13769"/>
                  <a:pt x="16443" y="13746"/>
                  <a:pt x="16396" y="13734"/>
                </a:cubicBezTo>
                <a:cubicBezTo>
                  <a:pt x="16634" y="13341"/>
                  <a:pt x="16848" y="12948"/>
                  <a:pt x="17015" y="12531"/>
                </a:cubicBezTo>
                <a:cubicBezTo>
                  <a:pt x="17050" y="12555"/>
                  <a:pt x="17086" y="12579"/>
                  <a:pt x="17134" y="12591"/>
                </a:cubicBezTo>
                <a:lnTo>
                  <a:pt x="17800" y="12793"/>
                </a:lnTo>
                <a:cubicBezTo>
                  <a:pt x="17844" y="12806"/>
                  <a:pt x="17888" y="12813"/>
                  <a:pt x="17931" y="12813"/>
                </a:cubicBezTo>
                <a:cubicBezTo>
                  <a:pt x="18121" y="12813"/>
                  <a:pt x="18290" y="12690"/>
                  <a:pt x="18348" y="12495"/>
                </a:cubicBezTo>
                <a:lnTo>
                  <a:pt x="18574" y="11733"/>
                </a:lnTo>
                <a:cubicBezTo>
                  <a:pt x="18646" y="11495"/>
                  <a:pt x="18515" y="11257"/>
                  <a:pt x="18289" y="11186"/>
                </a:cubicBezTo>
                <a:lnTo>
                  <a:pt x="17610" y="10983"/>
                </a:lnTo>
                <a:cubicBezTo>
                  <a:pt x="17562" y="10971"/>
                  <a:pt x="17527" y="10960"/>
                  <a:pt x="17479" y="10960"/>
                </a:cubicBezTo>
                <a:cubicBezTo>
                  <a:pt x="17598" y="10364"/>
                  <a:pt x="17646" y="9769"/>
                  <a:pt x="17622" y="9162"/>
                </a:cubicBezTo>
                <a:lnTo>
                  <a:pt x="17622" y="9162"/>
                </a:lnTo>
                <a:cubicBezTo>
                  <a:pt x="17646" y="9168"/>
                  <a:pt x="17669" y="9171"/>
                  <a:pt x="17692" y="9171"/>
                </a:cubicBezTo>
                <a:cubicBezTo>
                  <a:pt x="17714" y="9171"/>
                  <a:pt x="17735" y="9168"/>
                  <a:pt x="17753" y="9162"/>
                </a:cubicBezTo>
                <a:lnTo>
                  <a:pt x="18455" y="9078"/>
                </a:lnTo>
                <a:cubicBezTo>
                  <a:pt x="18693" y="9043"/>
                  <a:pt x="18860" y="8828"/>
                  <a:pt x="18836" y="8590"/>
                </a:cubicBezTo>
                <a:lnTo>
                  <a:pt x="18729" y="7792"/>
                </a:lnTo>
                <a:cubicBezTo>
                  <a:pt x="18707" y="7570"/>
                  <a:pt x="18507" y="7409"/>
                  <a:pt x="18286" y="7409"/>
                </a:cubicBezTo>
                <a:cubicBezTo>
                  <a:pt x="18271" y="7409"/>
                  <a:pt x="18256" y="7410"/>
                  <a:pt x="18241" y="7411"/>
                </a:cubicBezTo>
                <a:lnTo>
                  <a:pt x="17539" y="7507"/>
                </a:lnTo>
                <a:cubicBezTo>
                  <a:pt x="17491" y="7507"/>
                  <a:pt x="17455" y="7531"/>
                  <a:pt x="17419" y="7542"/>
                </a:cubicBezTo>
                <a:cubicBezTo>
                  <a:pt x="17312" y="7090"/>
                  <a:pt x="17169" y="6649"/>
                  <a:pt x="16991" y="6221"/>
                </a:cubicBezTo>
                <a:cubicBezTo>
                  <a:pt x="17027" y="6221"/>
                  <a:pt x="17074" y="6197"/>
                  <a:pt x="17110" y="6185"/>
                </a:cubicBezTo>
                <a:lnTo>
                  <a:pt x="17729" y="5840"/>
                </a:lnTo>
                <a:cubicBezTo>
                  <a:pt x="17943" y="5733"/>
                  <a:pt x="18027" y="5459"/>
                  <a:pt x="17908" y="5245"/>
                </a:cubicBezTo>
                <a:lnTo>
                  <a:pt x="17527" y="4542"/>
                </a:lnTo>
                <a:cubicBezTo>
                  <a:pt x="17446" y="4398"/>
                  <a:pt x="17301" y="4318"/>
                  <a:pt x="17149" y="4318"/>
                </a:cubicBezTo>
                <a:cubicBezTo>
                  <a:pt x="17076" y="4318"/>
                  <a:pt x="17001" y="4337"/>
                  <a:pt x="16931" y="4375"/>
                </a:cubicBezTo>
                <a:lnTo>
                  <a:pt x="16312" y="4709"/>
                </a:lnTo>
                <a:cubicBezTo>
                  <a:pt x="16276" y="4733"/>
                  <a:pt x="16241" y="4756"/>
                  <a:pt x="16205" y="4780"/>
                </a:cubicBezTo>
                <a:cubicBezTo>
                  <a:pt x="15884" y="4304"/>
                  <a:pt x="15503" y="3852"/>
                  <a:pt x="15062" y="3435"/>
                </a:cubicBezTo>
                <a:cubicBezTo>
                  <a:pt x="15098" y="3411"/>
                  <a:pt x="15122" y="3387"/>
                  <a:pt x="15145" y="3351"/>
                </a:cubicBezTo>
                <a:lnTo>
                  <a:pt x="15586" y="2792"/>
                </a:lnTo>
                <a:cubicBezTo>
                  <a:pt x="15729" y="2601"/>
                  <a:pt x="15693" y="2328"/>
                  <a:pt x="15503" y="2173"/>
                </a:cubicBezTo>
                <a:lnTo>
                  <a:pt x="14860" y="1685"/>
                </a:lnTo>
                <a:cubicBezTo>
                  <a:pt x="14781" y="1626"/>
                  <a:pt x="14689" y="1597"/>
                  <a:pt x="14597" y="1597"/>
                </a:cubicBezTo>
                <a:cubicBezTo>
                  <a:pt x="14466" y="1597"/>
                  <a:pt x="14336" y="1656"/>
                  <a:pt x="14252" y="1768"/>
                </a:cubicBezTo>
                <a:lnTo>
                  <a:pt x="13824" y="2328"/>
                </a:lnTo>
                <a:cubicBezTo>
                  <a:pt x="13800" y="2363"/>
                  <a:pt x="13776" y="2387"/>
                  <a:pt x="13764" y="2423"/>
                </a:cubicBezTo>
                <a:cubicBezTo>
                  <a:pt x="13312" y="2137"/>
                  <a:pt x="12836" y="1899"/>
                  <a:pt x="12347" y="1708"/>
                </a:cubicBezTo>
                <a:cubicBezTo>
                  <a:pt x="12359" y="1685"/>
                  <a:pt x="12371" y="1649"/>
                  <a:pt x="12383" y="1613"/>
                </a:cubicBezTo>
                <a:lnTo>
                  <a:pt x="12574" y="934"/>
                </a:lnTo>
                <a:cubicBezTo>
                  <a:pt x="12633" y="708"/>
                  <a:pt x="12490" y="470"/>
                  <a:pt x="12264" y="399"/>
                </a:cubicBezTo>
                <a:lnTo>
                  <a:pt x="11478" y="196"/>
                </a:lnTo>
                <a:cubicBezTo>
                  <a:pt x="11442" y="187"/>
                  <a:pt x="11405" y="182"/>
                  <a:pt x="11368" y="182"/>
                </a:cubicBezTo>
                <a:cubicBezTo>
                  <a:pt x="11179" y="182"/>
                  <a:pt x="11002" y="306"/>
                  <a:pt x="10942" y="506"/>
                </a:cubicBezTo>
                <a:lnTo>
                  <a:pt x="10764" y="1185"/>
                </a:lnTo>
                <a:cubicBezTo>
                  <a:pt x="10752" y="1220"/>
                  <a:pt x="10752" y="1244"/>
                  <a:pt x="10752" y="1280"/>
                </a:cubicBezTo>
                <a:cubicBezTo>
                  <a:pt x="10304" y="1207"/>
                  <a:pt x="9847" y="1170"/>
                  <a:pt x="9389" y="1170"/>
                </a:cubicBezTo>
                <a:cubicBezTo>
                  <a:pt x="9323" y="1170"/>
                  <a:pt x="9258" y="1171"/>
                  <a:pt x="9192" y="1173"/>
                </a:cubicBezTo>
                <a:cubicBezTo>
                  <a:pt x="9192" y="1137"/>
                  <a:pt x="9192" y="1113"/>
                  <a:pt x="9192" y="1077"/>
                </a:cubicBezTo>
                <a:lnTo>
                  <a:pt x="9097" y="387"/>
                </a:lnTo>
                <a:cubicBezTo>
                  <a:pt x="9075" y="159"/>
                  <a:pt x="8886" y="1"/>
                  <a:pt x="8673" y="1"/>
                </a:cubicBezTo>
                <a:close/>
              </a:path>
            </a:pathLst>
          </a:custGeom>
          <a:solidFill>
            <a:schemeClr val="dk1">
              <a:alpha val="10610"/>
            </a:schemeClr>
          </a:solidFill>
          <a:ln>
            <a:noFill/>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None/>
            </a:pPr>
            <a:endParaRPr sz="28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0566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69375" y="1300150"/>
            <a:ext cx="173265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accent2"/>
              </a:buClr>
              <a:buSzPts val="9000"/>
              <a:buFont typeface="Fira Sans"/>
              <a:buNone/>
              <a:defRPr sz="9000" b="1" i="0" u="none" strike="noStrike" cap="none">
                <a:solidFill>
                  <a:schemeClr val="accent2"/>
                </a:solidFill>
                <a:latin typeface="Fira Sans"/>
                <a:ea typeface="Fira Sans"/>
                <a:cs typeface="Fira Sans"/>
                <a:sym typeface="Fira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1717950" y="3055375"/>
            <a:ext cx="8229600" cy="4526100"/>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64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1pPr>
            <a:lvl2pPr marL="914400" marR="0" lvl="1" indent="-381000" algn="l" rtl="0">
              <a:spcBef>
                <a:spcPts val="56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2pPr>
            <a:lvl3pPr marL="1371600" marR="0" lvl="2" indent="-381000" algn="l" rtl="0">
              <a:spcBef>
                <a:spcPts val="48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3pPr>
            <a:lvl4pPr marL="1828800" marR="0" lvl="3" indent="-381000" algn="l" rtl="0">
              <a:spcBef>
                <a:spcPts val="40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4pPr>
            <a:lvl5pPr marL="2286000" marR="0" lvl="4" indent="-381000" algn="l" rtl="0">
              <a:spcBef>
                <a:spcPts val="40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5pPr>
            <a:lvl6pPr marL="2743200" marR="0" lvl="5" indent="-381000" algn="l" rtl="0">
              <a:spcBef>
                <a:spcPts val="40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6pPr>
            <a:lvl7pPr marL="3200400" marR="0" lvl="6" indent="-381000" algn="l" rtl="0">
              <a:spcBef>
                <a:spcPts val="40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7pPr>
            <a:lvl8pPr marL="3657600" marR="0" lvl="7" indent="-381000" algn="l" rtl="0">
              <a:spcBef>
                <a:spcPts val="40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8pPr>
            <a:lvl9pPr marL="4114800" marR="0" lvl="8" indent="-381000" algn="l" rtl="0">
              <a:spcBef>
                <a:spcPts val="400"/>
              </a:spcBef>
              <a:spcAft>
                <a:spcPts val="0"/>
              </a:spcAft>
              <a:buClr>
                <a:schemeClr val="dk1"/>
              </a:buClr>
              <a:buSzPts val="2400"/>
              <a:buFont typeface="Varela Round"/>
              <a:buChar char="•"/>
              <a:defRPr sz="2400" i="0" u="none" strike="noStrike" cap="none">
                <a:solidFill>
                  <a:schemeClr val="dk1"/>
                </a:solidFill>
                <a:latin typeface="Varela Round"/>
                <a:ea typeface="Varela Round"/>
                <a:cs typeface="Varela Round"/>
                <a:sym typeface="Varela Rou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i_FofLSher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t685WM5R6aM"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hyperlink" Target="http://www.youtube.com/watch?v=sr2gkBzgCOM"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1.png"/><Relationship Id="rId4" Type="http://schemas.openxmlformats.org/officeDocument/2006/relationships/image" Target="../media/image30.png"/><Relationship Id="rId9"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3_dAkDsBQyk"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aDMtx5ivKK0"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05669"/>
        </a:solidFill>
        <a:effectLst/>
      </p:bgPr>
    </p:bg>
    <p:spTree>
      <p:nvGrpSpPr>
        <p:cNvPr id="1" name="Shape 85"/>
        <p:cNvGrpSpPr/>
        <p:nvPr/>
      </p:nvGrpSpPr>
      <p:grpSpPr>
        <a:xfrm>
          <a:off x="0" y="0"/>
          <a:ext cx="0" cy="0"/>
          <a:chOff x="0" y="0"/>
          <a:chExt cx="0" cy="0"/>
        </a:xfrm>
      </p:grpSpPr>
      <p:sp>
        <p:nvSpPr>
          <p:cNvPr id="86" name="Google Shape;86;p11"/>
          <p:cNvSpPr/>
          <p:nvPr/>
        </p:nvSpPr>
        <p:spPr>
          <a:xfrm>
            <a:off x="871197" y="-5636754"/>
            <a:ext cx="8507029" cy="18889854"/>
          </a:xfrm>
          <a:custGeom>
            <a:avLst/>
            <a:gdLst/>
            <a:ahLst/>
            <a:cxnLst/>
            <a:rect l="l" t="t" r="r" b="b"/>
            <a:pathLst>
              <a:path w="5393927" h="11977213" extrusionOk="0">
                <a:moveTo>
                  <a:pt x="3000108" y="118965"/>
                </a:moveTo>
                <a:cubicBezTo>
                  <a:pt x="3003512" y="118965"/>
                  <a:pt x="3005213" y="118965"/>
                  <a:pt x="3008617" y="115834"/>
                </a:cubicBezTo>
                <a:cubicBezTo>
                  <a:pt x="3553163" y="0"/>
                  <a:pt x="3939450" y="813969"/>
                  <a:pt x="3833944" y="1778209"/>
                </a:cubicBezTo>
                <a:cubicBezTo>
                  <a:pt x="3757368" y="2479474"/>
                  <a:pt x="3539549" y="3108734"/>
                  <a:pt x="3820331" y="3763040"/>
                </a:cubicBezTo>
                <a:cubicBezTo>
                  <a:pt x="3946257" y="4054190"/>
                  <a:pt x="4111322" y="4276467"/>
                  <a:pt x="4249161" y="4551963"/>
                </a:cubicBezTo>
                <a:cubicBezTo>
                  <a:pt x="4625237" y="5300189"/>
                  <a:pt x="4363175" y="6151725"/>
                  <a:pt x="4509522" y="7018914"/>
                </a:cubicBezTo>
                <a:cubicBezTo>
                  <a:pt x="4540152" y="7197361"/>
                  <a:pt x="4599712" y="7350763"/>
                  <a:pt x="4666078" y="7494774"/>
                </a:cubicBezTo>
                <a:cubicBezTo>
                  <a:pt x="4882195" y="7961240"/>
                  <a:pt x="5164679" y="8324395"/>
                  <a:pt x="5280394" y="8922349"/>
                </a:cubicBezTo>
                <a:cubicBezTo>
                  <a:pt x="5393927" y="9526564"/>
                  <a:pt x="5358673" y="10221568"/>
                  <a:pt x="5186800" y="10778823"/>
                </a:cubicBezTo>
                <a:cubicBezTo>
                  <a:pt x="4877090" y="11783761"/>
                  <a:pt x="4206618" y="11977213"/>
                  <a:pt x="3624634" y="11905857"/>
                </a:cubicBezTo>
                <a:cubicBezTo>
                  <a:pt x="3097105" y="11780631"/>
                  <a:pt x="2668276" y="11401823"/>
                  <a:pt x="2278585" y="10734994"/>
                </a:cubicBezTo>
                <a:cubicBezTo>
                  <a:pt x="2169676" y="10547155"/>
                  <a:pt x="2062468" y="10265397"/>
                  <a:pt x="1924630" y="10155824"/>
                </a:cubicBezTo>
                <a:cubicBezTo>
                  <a:pt x="1756161" y="10021207"/>
                  <a:pt x="1599604" y="10202784"/>
                  <a:pt x="1446451" y="10324879"/>
                </a:cubicBezTo>
                <a:cubicBezTo>
                  <a:pt x="575177" y="11019883"/>
                  <a:pt x="405006" y="8728248"/>
                  <a:pt x="498600" y="7679482"/>
                </a:cubicBezTo>
                <a:cubicBezTo>
                  <a:pt x="568370" y="6893689"/>
                  <a:pt x="534336" y="6176770"/>
                  <a:pt x="367569" y="5434806"/>
                </a:cubicBezTo>
                <a:cubicBezTo>
                  <a:pt x="228029" y="4793023"/>
                  <a:pt x="0" y="4132456"/>
                  <a:pt x="15316" y="3418668"/>
                </a:cubicBezTo>
                <a:cubicBezTo>
                  <a:pt x="28929" y="2823845"/>
                  <a:pt x="180381" y="2232153"/>
                  <a:pt x="481583" y="1962917"/>
                </a:cubicBezTo>
                <a:cubicBezTo>
                  <a:pt x="735137" y="1734379"/>
                  <a:pt x="1009112" y="1781339"/>
                  <a:pt x="1249053" y="2031791"/>
                </a:cubicBezTo>
                <a:cubicBezTo>
                  <a:pt x="1380084" y="2166409"/>
                  <a:pt x="1514519" y="2319811"/>
                  <a:pt x="1664269" y="2322942"/>
                </a:cubicBezTo>
                <a:cubicBezTo>
                  <a:pt x="2023329" y="2332333"/>
                  <a:pt x="2193499" y="1612284"/>
                  <a:pt x="2343250" y="1130164"/>
                </a:cubicBezTo>
                <a:cubicBezTo>
                  <a:pt x="2494701" y="644914"/>
                  <a:pt x="2676784" y="197231"/>
                  <a:pt x="3000108" y="118965"/>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11"/>
          <p:cNvSpPr txBox="1"/>
          <p:nvPr/>
        </p:nvSpPr>
        <p:spPr>
          <a:xfrm>
            <a:off x="8054150" y="1591625"/>
            <a:ext cx="10233900" cy="4433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9600" b="1">
                <a:solidFill>
                  <a:srgbClr val="FFF4E0"/>
                </a:solidFill>
                <a:latin typeface="Fira Sans"/>
                <a:ea typeface="Fira Sans"/>
                <a:cs typeface="Fira Sans"/>
                <a:sym typeface="Fira Sans"/>
              </a:rPr>
              <a:t>Communication &amp; Intentional Listening </a:t>
            </a:r>
            <a:endParaRPr sz="9600"/>
          </a:p>
        </p:txBody>
      </p:sp>
      <p:sp>
        <p:nvSpPr>
          <p:cNvPr id="88" name="Google Shape;88;p11"/>
          <p:cNvSpPr txBox="1"/>
          <p:nvPr/>
        </p:nvSpPr>
        <p:spPr>
          <a:xfrm>
            <a:off x="10870375" y="6977447"/>
            <a:ext cx="5297400" cy="2154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endParaRPr/>
          </a:p>
        </p:txBody>
      </p:sp>
      <p:sp>
        <p:nvSpPr>
          <p:cNvPr id="89" name="Google Shape;89;p11"/>
          <p:cNvSpPr/>
          <p:nvPr/>
        </p:nvSpPr>
        <p:spPr>
          <a:xfrm>
            <a:off x="14012842" y="626830"/>
            <a:ext cx="985395" cy="703326"/>
          </a:xfrm>
          <a:custGeom>
            <a:avLst/>
            <a:gdLst/>
            <a:ahLst/>
            <a:cxnLst/>
            <a:rect l="l" t="t" r="r" b="b"/>
            <a:pathLst>
              <a:path w="985395" h="703326" extrusionOk="0">
                <a:moveTo>
                  <a:pt x="0" y="0"/>
                </a:moveTo>
                <a:lnTo>
                  <a:pt x="985395" y="0"/>
                </a:lnTo>
                <a:lnTo>
                  <a:pt x="985395" y="703325"/>
                </a:lnTo>
                <a:lnTo>
                  <a:pt x="0" y="703325"/>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90" name="Google Shape;90;p11"/>
          <p:cNvGrpSpPr/>
          <p:nvPr/>
        </p:nvGrpSpPr>
        <p:grpSpPr>
          <a:xfrm>
            <a:off x="15454926" y="978492"/>
            <a:ext cx="1530743" cy="289521"/>
            <a:chOff x="0" y="0"/>
            <a:chExt cx="2040991" cy="386029"/>
          </a:xfrm>
        </p:grpSpPr>
        <p:grpSp>
          <p:nvGrpSpPr>
            <p:cNvPr id="91" name="Google Shape;91;p11"/>
            <p:cNvGrpSpPr/>
            <p:nvPr/>
          </p:nvGrpSpPr>
          <p:grpSpPr>
            <a:xfrm>
              <a:off x="1654962" y="0"/>
              <a:ext cx="386029" cy="386029"/>
              <a:chOff x="0" y="0"/>
              <a:chExt cx="812800" cy="812800"/>
            </a:xfrm>
          </p:grpSpPr>
          <p:sp>
            <p:nvSpPr>
              <p:cNvPr id="92" name="Google Shape;92;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 name="Google Shape;93;p11"/>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4" name="Google Shape;94;p11"/>
            <p:cNvGrpSpPr/>
            <p:nvPr/>
          </p:nvGrpSpPr>
          <p:grpSpPr>
            <a:xfrm>
              <a:off x="830529" y="0"/>
              <a:ext cx="386029" cy="386029"/>
              <a:chOff x="0" y="0"/>
              <a:chExt cx="812800" cy="812800"/>
            </a:xfrm>
          </p:grpSpPr>
          <p:sp>
            <p:nvSpPr>
              <p:cNvPr id="95" name="Google Shape;95;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11"/>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 name="Google Shape;97;p11"/>
            <p:cNvGrpSpPr/>
            <p:nvPr/>
          </p:nvGrpSpPr>
          <p:grpSpPr>
            <a:xfrm>
              <a:off x="0" y="0"/>
              <a:ext cx="386029" cy="386029"/>
              <a:chOff x="0" y="0"/>
              <a:chExt cx="812800" cy="812800"/>
            </a:xfrm>
          </p:grpSpPr>
          <p:sp>
            <p:nvSpPr>
              <p:cNvPr id="98" name="Google Shape;98;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 name="Google Shape;99;p11"/>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00" name="Google Shape;100;p11"/>
          <p:cNvGrpSpPr/>
          <p:nvPr/>
        </p:nvGrpSpPr>
        <p:grpSpPr>
          <a:xfrm>
            <a:off x="13525454" y="8469355"/>
            <a:ext cx="231593" cy="231593"/>
            <a:chOff x="0" y="0"/>
            <a:chExt cx="812800" cy="812800"/>
          </a:xfrm>
        </p:grpSpPr>
        <p:sp>
          <p:nvSpPr>
            <p:cNvPr id="101" name="Google Shape;101;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11"/>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 name="Google Shape;103;p11"/>
          <p:cNvGrpSpPr/>
          <p:nvPr/>
        </p:nvGrpSpPr>
        <p:grpSpPr>
          <a:xfrm>
            <a:off x="12532579" y="8469355"/>
            <a:ext cx="231593" cy="231593"/>
            <a:chOff x="0" y="0"/>
            <a:chExt cx="812800" cy="812800"/>
          </a:xfrm>
        </p:grpSpPr>
        <p:sp>
          <p:nvSpPr>
            <p:cNvPr id="104" name="Google Shape;104;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11"/>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pic>
        <p:nvPicPr>
          <p:cNvPr id="106" name="Google Shape;106;p11" descr="Three people wearing phone headsets "/>
          <p:cNvPicPr preferRelativeResize="0"/>
          <p:nvPr/>
        </p:nvPicPr>
        <p:blipFill>
          <a:blip r:embed="rId4">
            <a:alphaModFix/>
          </a:blip>
          <a:stretch>
            <a:fillRect/>
          </a:stretch>
        </p:blipFill>
        <p:spPr>
          <a:xfrm>
            <a:off x="-518362" y="0"/>
            <a:ext cx="8572500" cy="10287000"/>
          </a:xfrm>
          <a:prstGeom prst="rect">
            <a:avLst/>
          </a:prstGeom>
          <a:noFill/>
          <a:ln>
            <a:noFill/>
          </a:ln>
        </p:spPr>
      </p:pic>
      <p:sp>
        <p:nvSpPr>
          <p:cNvPr id="107" name="Google Shape;107;p11"/>
          <p:cNvSpPr txBox="1"/>
          <p:nvPr/>
        </p:nvSpPr>
        <p:spPr>
          <a:xfrm>
            <a:off x="10041950" y="6810425"/>
            <a:ext cx="6258300" cy="184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a:solidFill>
                  <a:schemeClr val="accent4"/>
                </a:solidFill>
              </a:rPr>
              <a:t>Dr. Wendy Kubasko</a:t>
            </a:r>
            <a:endParaRPr sz="3600">
              <a:solidFill>
                <a:schemeClr val="accent4"/>
              </a:solidFill>
            </a:endParaRPr>
          </a:p>
          <a:p>
            <a:pPr marL="0" lvl="0" indent="0" algn="ctr" rtl="0">
              <a:spcBef>
                <a:spcPts val="0"/>
              </a:spcBef>
              <a:spcAft>
                <a:spcPts val="0"/>
              </a:spcAft>
              <a:buNone/>
            </a:pPr>
            <a:r>
              <a:rPr lang="en-US" sz="3600">
                <a:solidFill>
                  <a:schemeClr val="accent4"/>
                </a:solidFill>
              </a:rPr>
              <a:t>Shippensburg University</a:t>
            </a:r>
            <a:endParaRPr sz="3600">
              <a:solidFill>
                <a:schemeClr val="accent4"/>
              </a:solidFill>
            </a:endParaRPr>
          </a:p>
          <a:p>
            <a:pPr marL="0" lvl="0" indent="0" algn="ctr" rtl="0">
              <a:spcBef>
                <a:spcPts val="0"/>
              </a:spcBef>
              <a:spcAft>
                <a:spcPts val="0"/>
              </a:spcAft>
              <a:buNone/>
            </a:pPr>
            <a:r>
              <a:rPr lang="en-US" sz="3600">
                <a:solidFill>
                  <a:schemeClr val="accent4"/>
                </a:solidFill>
              </a:rPr>
              <a:t>July 2026</a:t>
            </a:r>
            <a:endParaRPr sz="3600">
              <a:solidFill>
                <a:schemeClr val="accent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0"/>
          <p:cNvSpPr txBox="1">
            <a:spLocks noGrp="1"/>
          </p:cNvSpPr>
          <p:nvPr>
            <p:ph type="title"/>
          </p:nvPr>
        </p:nvSpPr>
        <p:spPr>
          <a:xfrm>
            <a:off x="480750" y="419425"/>
            <a:ext cx="173265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Active vs. Passive Listening</a:t>
            </a:r>
            <a:endParaRPr/>
          </a:p>
        </p:txBody>
      </p:sp>
      <p:sp>
        <p:nvSpPr>
          <p:cNvPr id="326" name="Google Shape;326;p20"/>
          <p:cNvSpPr txBox="1"/>
          <p:nvPr/>
        </p:nvSpPr>
        <p:spPr>
          <a:xfrm>
            <a:off x="1028700" y="1867200"/>
            <a:ext cx="8048100" cy="7835100"/>
          </a:xfrm>
          <a:prstGeom prst="rect">
            <a:avLst/>
          </a:prstGeom>
          <a:solidFill>
            <a:srgbClr val="F1F4F6"/>
          </a:solidFill>
          <a:ln>
            <a:noFill/>
          </a:ln>
        </p:spPr>
        <p:txBody>
          <a:bodyPr spcFirstLastPara="1" wrap="square" lIns="0" tIns="0" rIns="0" bIns="0" anchor="t" anchorCtr="0">
            <a:noAutofit/>
          </a:bodyPr>
          <a:lstStyle/>
          <a:p>
            <a:pPr marL="0" lvl="0" indent="0" algn="ctr" rtl="0">
              <a:lnSpc>
                <a:spcPct val="115000"/>
              </a:lnSpc>
              <a:spcBef>
                <a:spcPts val="0"/>
              </a:spcBef>
              <a:spcAft>
                <a:spcPts val="0"/>
              </a:spcAft>
              <a:buNone/>
            </a:pPr>
            <a:r>
              <a:rPr lang="en-US" sz="3600" b="1">
                <a:solidFill>
                  <a:srgbClr val="105669"/>
                </a:solidFill>
                <a:latin typeface="Montserrat"/>
                <a:ea typeface="Montserrat"/>
                <a:cs typeface="Montserrat"/>
                <a:sym typeface="Montserrat"/>
              </a:rPr>
              <a:t>Active </a:t>
            </a:r>
            <a:endParaRPr sz="3600" b="1">
              <a:solidFill>
                <a:srgbClr val="105669"/>
              </a:solidFill>
              <a:latin typeface="Montserrat"/>
              <a:ea typeface="Montserrat"/>
              <a:cs typeface="Montserrat"/>
              <a:sym typeface="Montserrat"/>
            </a:endParaRPr>
          </a:p>
          <a:p>
            <a:pPr marL="457200" lvl="0" indent="-457200" algn="l" rtl="0">
              <a:lnSpc>
                <a:spcPct val="115000"/>
              </a:lnSpc>
              <a:spcBef>
                <a:spcPts val="1200"/>
              </a:spcBef>
              <a:spcAft>
                <a:spcPts val="0"/>
              </a:spcAft>
              <a:buClr>
                <a:srgbClr val="105669"/>
              </a:buClr>
              <a:buSzPts val="3600"/>
              <a:buFont typeface="Montserrat"/>
              <a:buChar char="▫"/>
            </a:pPr>
            <a:r>
              <a:rPr lang="en-US" sz="3600" b="1">
                <a:solidFill>
                  <a:srgbClr val="105669"/>
                </a:solidFill>
                <a:latin typeface="Montserrat"/>
                <a:ea typeface="Montserrat"/>
                <a:cs typeface="Montserrat"/>
                <a:sym typeface="Montserrat"/>
              </a:rPr>
              <a:t>Neutral and nonjudgmental</a:t>
            </a:r>
            <a:endParaRPr sz="3600" b="1">
              <a:solidFill>
                <a:srgbClr val="105669"/>
              </a:solidFill>
              <a:latin typeface="Montserrat"/>
              <a:ea typeface="Montserrat"/>
              <a:cs typeface="Montserrat"/>
              <a:sym typeface="Montserrat"/>
            </a:endParaRPr>
          </a:p>
          <a:p>
            <a:pPr marL="457200" lvl="0" indent="-457200" algn="l" rtl="0">
              <a:lnSpc>
                <a:spcPct val="115000"/>
              </a:lnSpc>
              <a:spcBef>
                <a:spcPts val="1200"/>
              </a:spcBef>
              <a:spcAft>
                <a:spcPts val="0"/>
              </a:spcAft>
              <a:buClr>
                <a:srgbClr val="105669"/>
              </a:buClr>
              <a:buSzPts val="3600"/>
              <a:buFont typeface="Montserrat"/>
              <a:buChar char="▫"/>
            </a:pPr>
            <a:r>
              <a:rPr lang="en-US" sz="3600" b="1">
                <a:solidFill>
                  <a:srgbClr val="105669"/>
                </a:solidFill>
                <a:latin typeface="Montserrat"/>
                <a:ea typeface="Montserrat"/>
                <a:cs typeface="Montserrat"/>
                <a:sym typeface="Montserrat"/>
              </a:rPr>
              <a:t>Patient (periods of silence)</a:t>
            </a:r>
            <a:endParaRPr sz="3600" b="1">
              <a:solidFill>
                <a:srgbClr val="105669"/>
              </a:solidFill>
              <a:latin typeface="Montserrat"/>
              <a:ea typeface="Montserrat"/>
              <a:cs typeface="Montserrat"/>
              <a:sym typeface="Montserrat"/>
            </a:endParaRPr>
          </a:p>
          <a:p>
            <a:pPr marL="457200" lvl="0" indent="-457200" algn="l" rtl="0">
              <a:lnSpc>
                <a:spcPct val="115000"/>
              </a:lnSpc>
              <a:spcBef>
                <a:spcPts val="1200"/>
              </a:spcBef>
              <a:spcAft>
                <a:spcPts val="0"/>
              </a:spcAft>
              <a:buClr>
                <a:srgbClr val="105669"/>
              </a:buClr>
              <a:buSzPts val="3600"/>
              <a:buFont typeface="Montserrat"/>
              <a:buChar char="▫"/>
            </a:pPr>
            <a:r>
              <a:rPr lang="en-US" sz="3600" b="1">
                <a:solidFill>
                  <a:srgbClr val="105669"/>
                </a:solidFill>
                <a:latin typeface="Montserrat"/>
                <a:ea typeface="Montserrat"/>
                <a:cs typeface="Montserrat"/>
                <a:sym typeface="Montserrat"/>
              </a:rPr>
              <a:t>Verbal and nonverbal feedback</a:t>
            </a:r>
            <a:endParaRPr sz="3600" b="1">
              <a:solidFill>
                <a:srgbClr val="105669"/>
              </a:solidFill>
              <a:latin typeface="Montserrat"/>
              <a:ea typeface="Montserrat"/>
              <a:cs typeface="Montserrat"/>
              <a:sym typeface="Montserrat"/>
            </a:endParaRPr>
          </a:p>
          <a:p>
            <a:pPr marL="457200" lvl="0" indent="-457200" algn="l" rtl="0">
              <a:lnSpc>
                <a:spcPct val="115000"/>
              </a:lnSpc>
              <a:spcBef>
                <a:spcPts val="1200"/>
              </a:spcBef>
              <a:spcAft>
                <a:spcPts val="0"/>
              </a:spcAft>
              <a:buClr>
                <a:srgbClr val="105669"/>
              </a:buClr>
              <a:buSzPts val="3600"/>
              <a:buFont typeface="Montserrat"/>
              <a:buChar char="▫"/>
            </a:pPr>
            <a:r>
              <a:rPr lang="en-US" sz="3600" b="1">
                <a:solidFill>
                  <a:srgbClr val="105669"/>
                </a:solidFill>
                <a:latin typeface="Montserrat"/>
                <a:ea typeface="Montserrat"/>
                <a:cs typeface="Montserrat"/>
                <a:sym typeface="Montserrat"/>
              </a:rPr>
              <a:t>Asking what am I missing?</a:t>
            </a:r>
            <a:endParaRPr sz="3600" b="1">
              <a:solidFill>
                <a:srgbClr val="105669"/>
              </a:solidFill>
              <a:latin typeface="Montserrat"/>
              <a:ea typeface="Montserrat"/>
              <a:cs typeface="Montserrat"/>
              <a:sym typeface="Montserrat"/>
            </a:endParaRPr>
          </a:p>
          <a:p>
            <a:pPr marL="457200" lvl="0" indent="-457200" algn="l" rtl="0">
              <a:lnSpc>
                <a:spcPct val="115000"/>
              </a:lnSpc>
              <a:spcBef>
                <a:spcPts val="1200"/>
              </a:spcBef>
              <a:spcAft>
                <a:spcPts val="0"/>
              </a:spcAft>
              <a:buClr>
                <a:srgbClr val="105669"/>
              </a:buClr>
              <a:buSzPts val="3600"/>
              <a:buFont typeface="Montserrat"/>
              <a:buChar char="▫"/>
            </a:pPr>
            <a:r>
              <a:rPr lang="en-US" sz="3600" b="1">
                <a:solidFill>
                  <a:srgbClr val="105669"/>
                </a:solidFill>
                <a:latin typeface="Montserrat"/>
                <a:ea typeface="Montserrat"/>
                <a:cs typeface="Montserrat"/>
                <a:sym typeface="Montserrat"/>
              </a:rPr>
              <a:t>Reflecting back what is said</a:t>
            </a:r>
            <a:endParaRPr sz="3600" b="1">
              <a:solidFill>
                <a:srgbClr val="105669"/>
              </a:solidFill>
              <a:latin typeface="Montserrat"/>
              <a:ea typeface="Montserrat"/>
              <a:cs typeface="Montserrat"/>
              <a:sym typeface="Montserrat"/>
            </a:endParaRPr>
          </a:p>
          <a:p>
            <a:pPr marL="457200" lvl="0" indent="-457200" algn="l" rtl="0">
              <a:lnSpc>
                <a:spcPct val="115000"/>
              </a:lnSpc>
              <a:spcBef>
                <a:spcPts val="1200"/>
              </a:spcBef>
              <a:spcAft>
                <a:spcPts val="0"/>
              </a:spcAft>
              <a:buClr>
                <a:srgbClr val="105669"/>
              </a:buClr>
              <a:buSzPts val="3600"/>
              <a:buFont typeface="Montserrat"/>
              <a:buChar char="▫"/>
            </a:pPr>
            <a:r>
              <a:rPr lang="en-US" sz="3600" b="1">
                <a:solidFill>
                  <a:srgbClr val="105669"/>
                </a:solidFill>
                <a:latin typeface="Montserrat"/>
                <a:ea typeface="Montserrat"/>
                <a:cs typeface="Montserrat"/>
                <a:sym typeface="Montserrat"/>
              </a:rPr>
              <a:t>Non-competitive </a:t>
            </a:r>
            <a:endParaRPr sz="3600" b="1">
              <a:solidFill>
                <a:srgbClr val="105669"/>
              </a:solidFill>
              <a:latin typeface="Montserrat"/>
              <a:ea typeface="Montserrat"/>
              <a:cs typeface="Montserrat"/>
              <a:sym typeface="Montserrat"/>
            </a:endParaRPr>
          </a:p>
          <a:p>
            <a:pPr marL="457200" lvl="0" indent="0" algn="l" rtl="0">
              <a:lnSpc>
                <a:spcPct val="115000"/>
              </a:lnSpc>
              <a:spcBef>
                <a:spcPts val="1200"/>
              </a:spcBef>
              <a:spcAft>
                <a:spcPts val="800"/>
              </a:spcAft>
              <a:buNone/>
            </a:pPr>
            <a:endParaRPr sz="3600">
              <a:solidFill>
                <a:srgbClr val="105669"/>
              </a:solidFill>
              <a:latin typeface="Frank Ruhl Libre Light"/>
              <a:ea typeface="Frank Ruhl Libre Light"/>
              <a:cs typeface="Frank Ruhl Libre Light"/>
              <a:sym typeface="Frank Ruhl Libre Light"/>
            </a:endParaRPr>
          </a:p>
        </p:txBody>
      </p:sp>
      <p:sp>
        <p:nvSpPr>
          <p:cNvPr id="327" name="Google Shape;327;p20"/>
          <p:cNvSpPr txBox="1"/>
          <p:nvPr/>
        </p:nvSpPr>
        <p:spPr>
          <a:xfrm>
            <a:off x="9342750" y="1867200"/>
            <a:ext cx="8464500" cy="7835100"/>
          </a:xfrm>
          <a:prstGeom prst="rect">
            <a:avLst/>
          </a:prstGeom>
          <a:solidFill>
            <a:schemeClr val="accent4"/>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3600" b="1">
                <a:solidFill>
                  <a:srgbClr val="4988A7"/>
                </a:solidFill>
                <a:latin typeface="Montserrat"/>
                <a:ea typeface="Montserrat"/>
                <a:cs typeface="Montserrat"/>
                <a:sym typeface="Montserrat"/>
              </a:rPr>
              <a:t>Passive</a:t>
            </a:r>
            <a:endParaRPr sz="3600" b="1">
              <a:solidFill>
                <a:srgbClr val="4988A7"/>
              </a:solidFill>
              <a:latin typeface="Montserrat"/>
              <a:ea typeface="Montserrat"/>
              <a:cs typeface="Montserrat"/>
              <a:sym typeface="Montserrat"/>
            </a:endParaRPr>
          </a:p>
          <a:p>
            <a:pPr marL="457200" lvl="0" indent="-457200" algn="l" rtl="0">
              <a:lnSpc>
                <a:spcPct val="150000"/>
              </a:lnSpc>
              <a:spcBef>
                <a:spcPts val="800"/>
              </a:spcBef>
              <a:spcAft>
                <a:spcPts val="0"/>
              </a:spcAft>
              <a:buClr>
                <a:srgbClr val="482400"/>
              </a:buClr>
              <a:buSzPts val="3600"/>
              <a:buFont typeface="Montserrat"/>
              <a:buChar char="▫"/>
            </a:pPr>
            <a:r>
              <a:rPr lang="en-US" sz="3600" b="1">
                <a:solidFill>
                  <a:srgbClr val="482400"/>
                </a:solidFill>
                <a:latin typeface="Montserrat"/>
                <a:ea typeface="Montserrat"/>
                <a:cs typeface="Montserrat"/>
                <a:sym typeface="Montserrat"/>
              </a:rPr>
              <a:t>Fairly one-sided communication</a:t>
            </a:r>
            <a:endParaRPr sz="3600" b="1">
              <a:solidFill>
                <a:srgbClr val="482400"/>
              </a:solidFill>
              <a:latin typeface="Montserrat"/>
              <a:ea typeface="Montserrat"/>
              <a:cs typeface="Montserrat"/>
              <a:sym typeface="Montserrat"/>
            </a:endParaRPr>
          </a:p>
          <a:p>
            <a:pPr marL="457200" lvl="0" indent="-457200" algn="l" rtl="0">
              <a:lnSpc>
                <a:spcPct val="150000"/>
              </a:lnSpc>
              <a:spcBef>
                <a:spcPts val="800"/>
              </a:spcBef>
              <a:spcAft>
                <a:spcPts val="0"/>
              </a:spcAft>
              <a:buClr>
                <a:srgbClr val="482400"/>
              </a:buClr>
              <a:buSzPts val="3600"/>
              <a:buFont typeface="Montserrat"/>
              <a:buChar char="▫"/>
            </a:pPr>
            <a:r>
              <a:rPr lang="en-US" sz="3600" b="1">
                <a:solidFill>
                  <a:srgbClr val="482400"/>
                </a:solidFill>
                <a:latin typeface="Montserrat"/>
                <a:ea typeface="Montserrat"/>
                <a:cs typeface="Montserrat"/>
                <a:sym typeface="Montserrat"/>
              </a:rPr>
              <a:t>Little to no feedback </a:t>
            </a:r>
            <a:endParaRPr sz="3600" b="1">
              <a:solidFill>
                <a:srgbClr val="482400"/>
              </a:solidFill>
              <a:latin typeface="Montserrat"/>
              <a:ea typeface="Montserrat"/>
              <a:cs typeface="Montserrat"/>
              <a:sym typeface="Montserrat"/>
            </a:endParaRPr>
          </a:p>
          <a:p>
            <a:pPr marL="457200" lvl="0" indent="-457200" algn="l" rtl="0">
              <a:lnSpc>
                <a:spcPct val="150000"/>
              </a:lnSpc>
              <a:spcBef>
                <a:spcPts val="800"/>
              </a:spcBef>
              <a:spcAft>
                <a:spcPts val="0"/>
              </a:spcAft>
              <a:buClr>
                <a:srgbClr val="482400"/>
              </a:buClr>
              <a:buSzPts val="3600"/>
              <a:buFont typeface="Montserrat"/>
              <a:buChar char="▫"/>
            </a:pPr>
            <a:r>
              <a:rPr lang="en-US" sz="3600" b="1">
                <a:solidFill>
                  <a:srgbClr val="482400"/>
                </a:solidFill>
                <a:latin typeface="Montserrat"/>
                <a:ea typeface="Montserrat"/>
                <a:cs typeface="Montserrat"/>
                <a:sym typeface="Montserrat"/>
              </a:rPr>
              <a:t>Requires very little effort </a:t>
            </a:r>
            <a:endParaRPr sz="3600" b="1">
              <a:solidFill>
                <a:srgbClr val="482400"/>
              </a:solidFill>
              <a:latin typeface="Montserrat"/>
              <a:ea typeface="Montserrat"/>
              <a:cs typeface="Montserrat"/>
              <a:sym typeface="Montserrat"/>
            </a:endParaRPr>
          </a:p>
          <a:p>
            <a:pPr marL="457200" lvl="0" indent="-457200" algn="l" rtl="0">
              <a:lnSpc>
                <a:spcPct val="150000"/>
              </a:lnSpc>
              <a:spcBef>
                <a:spcPts val="800"/>
              </a:spcBef>
              <a:spcAft>
                <a:spcPts val="0"/>
              </a:spcAft>
              <a:buClr>
                <a:srgbClr val="482400"/>
              </a:buClr>
              <a:buSzPts val="3600"/>
              <a:buFont typeface="Montserrat"/>
              <a:buChar char="▫"/>
            </a:pPr>
            <a:r>
              <a:rPr lang="en-US" sz="3600" b="1">
                <a:solidFill>
                  <a:srgbClr val="482400"/>
                </a:solidFill>
                <a:latin typeface="Montserrat"/>
                <a:ea typeface="Montserrat"/>
                <a:cs typeface="Montserrat"/>
                <a:sym typeface="Montserrat"/>
              </a:rPr>
              <a:t>Can miss parts of the conversation </a:t>
            </a:r>
            <a:endParaRPr sz="3600" b="1">
              <a:solidFill>
                <a:srgbClr val="482400"/>
              </a:solidFill>
              <a:latin typeface="Montserrat"/>
              <a:ea typeface="Montserrat"/>
              <a:cs typeface="Montserrat"/>
              <a:sym typeface="Montserrat"/>
            </a:endParaRPr>
          </a:p>
          <a:p>
            <a:pPr marL="457200" lvl="0" indent="-457200" algn="l" rtl="0">
              <a:lnSpc>
                <a:spcPct val="150000"/>
              </a:lnSpc>
              <a:spcBef>
                <a:spcPts val="800"/>
              </a:spcBef>
              <a:spcAft>
                <a:spcPts val="0"/>
              </a:spcAft>
              <a:buClr>
                <a:srgbClr val="482400"/>
              </a:buClr>
              <a:buSzPts val="3600"/>
              <a:buFont typeface="Montserrat"/>
              <a:buChar char="▫"/>
            </a:pPr>
            <a:r>
              <a:rPr lang="en-US" sz="3600" b="1">
                <a:solidFill>
                  <a:srgbClr val="482400"/>
                </a:solidFill>
                <a:latin typeface="Montserrat"/>
                <a:ea typeface="Montserrat"/>
                <a:cs typeface="Montserrat"/>
                <a:sym typeface="Montserrat"/>
              </a:rPr>
              <a:t>Not fully paying attention</a:t>
            </a:r>
            <a:endParaRPr sz="3600" b="1">
              <a:solidFill>
                <a:srgbClr val="482400"/>
              </a:solidFill>
              <a:latin typeface="Montserrat"/>
              <a:ea typeface="Montserrat"/>
              <a:cs typeface="Montserrat"/>
              <a:sym typeface="Montserrat"/>
            </a:endParaRPr>
          </a:p>
          <a:p>
            <a:pPr marL="457200" lvl="0" indent="-457200" algn="l" rtl="0">
              <a:lnSpc>
                <a:spcPct val="150000"/>
              </a:lnSpc>
              <a:spcBef>
                <a:spcPts val="800"/>
              </a:spcBef>
              <a:spcAft>
                <a:spcPts val="0"/>
              </a:spcAft>
              <a:buClr>
                <a:srgbClr val="482400"/>
              </a:buClr>
              <a:buSzPts val="3600"/>
              <a:buFont typeface="Montserrat"/>
              <a:buChar char="▫"/>
            </a:pPr>
            <a:r>
              <a:rPr lang="en-US" sz="3600" b="1">
                <a:solidFill>
                  <a:srgbClr val="482400"/>
                </a:solidFill>
                <a:latin typeface="Montserrat"/>
                <a:ea typeface="Montserrat"/>
                <a:cs typeface="Montserrat"/>
                <a:sym typeface="Montserrat"/>
              </a:rPr>
              <a:t>Little indication that he or she is listening</a:t>
            </a:r>
            <a:endParaRPr sz="3600" b="1">
              <a:solidFill>
                <a:srgbClr val="482400"/>
              </a:solidFill>
              <a:latin typeface="Montserrat"/>
              <a:ea typeface="Montserrat"/>
              <a:cs typeface="Montserrat"/>
              <a:sym typeface="Montserrat"/>
            </a:endParaRPr>
          </a:p>
          <a:p>
            <a:pPr marL="0" lvl="0" indent="0" algn="l" rtl="0">
              <a:spcBef>
                <a:spcPts val="800"/>
              </a:spcBef>
              <a:spcAft>
                <a:spcPts val="0"/>
              </a:spcAft>
              <a:buNone/>
            </a:pPr>
            <a:endParaRPr sz="3600">
              <a:solidFill>
                <a:schemeClr val="dk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1"/>
          <p:cNvSpPr txBox="1">
            <a:spLocks noGrp="1"/>
          </p:cNvSpPr>
          <p:nvPr>
            <p:ph type="title"/>
          </p:nvPr>
        </p:nvSpPr>
        <p:spPr>
          <a:xfrm>
            <a:off x="1247575" y="196975"/>
            <a:ext cx="16193100" cy="2538900"/>
          </a:xfrm>
          <a:prstGeom prst="rect">
            <a:avLst/>
          </a:prstGeom>
        </p:spPr>
        <p:txBody>
          <a:bodyPr spcFirstLastPara="1" wrap="square" lIns="91425" tIns="45700" rIns="91425" bIns="45700" anchor="ctr" anchorCtr="0">
            <a:normAutofit fontScale="90000"/>
          </a:bodyPr>
          <a:lstStyle/>
          <a:p>
            <a:pPr marL="0" lvl="0" indent="0" algn="l" rtl="0">
              <a:lnSpc>
                <a:spcPct val="150000"/>
              </a:lnSpc>
              <a:spcBef>
                <a:spcPts val="0"/>
              </a:spcBef>
              <a:spcAft>
                <a:spcPts val="0"/>
              </a:spcAft>
              <a:buNone/>
            </a:pPr>
            <a:r>
              <a:rPr lang="en-US" sz="8000"/>
              <a:t>Be curious … not judgemental. </a:t>
            </a:r>
            <a:endParaRPr sz="8000"/>
          </a:p>
          <a:p>
            <a:pPr marL="0" lvl="0" indent="0" algn="l" rtl="0">
              <a:lnSpc>
                <a:spcPct val="150000"/>
              </a:lnSpc>
              <a:spcBef>
                <a:spcPts val="0"/>
              </a:spcBef>
              <a:spcAft>
                <a:spcPts val="0"/>
              </a:spcAft>
              <a:buNone/>
            </a:pPr>
            <a:endParaRPr/>
          </a:p>
        </p:txBody>
      </p:sp>
      <p:pic>
        <p:nvPicPr>
          <p:cNvPr id="333" name="Google Shape;333;p21" descr="Get your Ted Lasso Merchandise &#10;&#10;Show your support for Ted Lasso and the entire Richmond Team. &#10;&#10;Masks &#10;https://amzn.to/3wntah2&#10;https://amzn.to/39E1smt&#10;&#10;T-Shirts &#10;https://amzn.to/2OdV39W&#10;https://amzn.to/3cHvM1d&#10;https://amzn.to/3wkdOK4&#10;https://amzn.to/3wlOAuU&#10;&#10;Mugs &#10;https://amzn.to/3dtdPTl" title="Ted Lasso: Be curious, not judgmental">
            <a:hlinkClick r:id="rId3"/>
          </p:cNvPr>
          <p:cNvPicPr preferRelativeResize="0"/>
          <p:nvPr/>
        </p:nvPicPr>
        <p:blipFill>
          <a:blip r:embed="rId4">
            <a:alphaModFix/>
          </a:blip>
          <a:stretch>
            <a:fillRect/>
          </a:stretch>
        </p:blipFill>
        <p:spPr>
          <a:xfrm>
            <a:off x="2395701" y="1884650"/>
            <a:ext cx="13896850" cy="7817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10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2"/>
          <p:cNvSpPr txBox="1">
            <a:spLocks noGrp="1"/>
          </p:cNvSpPr>
          <p:nvPr>
            <p:ph type="ctrTitle" idx="4294967295"/>
          </p:nvPr>
        </p:nvSpPr>
        <p:spPr>
          <a:xfrm>
            <a:off x="1204600" y="4282600"/>
            <a:ext cx="16053900" cy="50241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1200"/>
              </a:spcBef>
              <a:spcAft>
                <a:spcPts val="0"/>
              </a:spcAft>
              <a:buNone/>
            </a:pPr>
            <a:r>
              <a:rPr lang="en-US"/>
              <a:t>"When someone says, 'Can I talk to you?' I immediately think..."</a:t>
            </a:r>
            <a:endParaRPr/>
          </a:p>
          <a:p>
            <a:pPr marL="0" lvl="0" indent="0" algn="l" rtl="0">
              <a:spcBef>
                <a:spcPts val="1200"/>
              </a:spcBef>
              <a:spcAft>
                <a:spcPts val="0"/>
              </a:spcAft>
              <a:buNone/>
            </a:pPr>
            <a:endParaRPr/>
          </a:p>
        </p:txBody>
      </p:sp>
      <p:sp>
        <p:nvSpPr>
          <p:cNvPr id="339" name="Google Shape;339;p22"/>
          <p:cNvSpPr/>
          <p:nvPr/>
        </p:nvSpPr>
        <p:spPr>
          <a:xfrm>
            <a:off x="10896425" y="0"/>
            <a:ext cx="7531200" cy="4155900"/>
          </a:xfrm>
          <a:prstGeom prst="wedgeRect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700" b="1">
                <a:solidFill>
                  <a:schemeClr val="dk2"/>
                </a:solidFill>
                <a:latin typeface="Fira Sans"/>
                <a:ea typeface="Fira Sans"/>
                <a:cs typeface="Fira Sans"/>
                <a:sym typeface="Fira Sans"/>
              </a:rPr>
              <a:t>www.menti.com</a:t>
            </a:r>
            <a:endParaRPr sz="5700" b="1">
              <a:solidFill>
                <a:schemeClr val="dk2"/>
              </a:solidFill>
              <a:latin typeface="Fira Sans"/>
              <a:ea typeface="Fira Sans"/>
              <a:cs typeface="Fira Sans"/>
              <a:sym typeface="Fira Sans"/>
            </a:endParaRPr>
          </a:p>
          <a:p>
            <a:pPr marL="0" lvl="0" indent="0" algn="ctr" rtl="0">
              <a:spcBef>
                <a:spcPts val="0"/>
              </a:spcBef>
              <a:spcAft>
                <a:spcPts val="0"/>
              </a:spcAft>
              <a:buNone/>
            </a:pPr>
            <a:r>
              <a:rPr lang="en-US" sz="5700" b="1">
                <a:solidFill>
                  <a:schemeClr val="dk2"/>
                </a:solidFill>
                <a:latin typeface="Fira Sans"/>
                <a:ea typeface="Fira Sans"/>
                <a:cs typeface="Fira Sans"/>
                <a:sym typeface="Fira Sans"/>
              </a:rPr>
              <a:t>Code: 1522 4975</a:t>
            </a:r>
            <a:endParaRPr sz="5700" b="1">
              <a:solidFill>
                <a:schemeClr val="dk2"/>
              </a:solidFill>
              <a:latin typeface="Fira Sans"/>
              <a:ea typeface="Fira Sans"/>
              <a:cs typeface="Fira Sans"/>
              <a:sym typeface="Fira Sans"/>
            </a:endParaRPr>
          </a:p>
          <a:p>
            <a:pPr marL="0" lvl="0" indent="0" algn="ctr" rtl="0">
              <a:spcBef>
                <a:spcPts val="0"/>
              </a:spcBef>
              <a:spcAft>
                <a:spcPts val="0"/>
              </a:spcAft>
              <a:buNone/>
            </a:pPr>
            <a:endParaRPr>
              <a:latin typeface="Varela Round"/>
              <a:ea typeface="Varela Round"/>
              <a:cs typeface="Varela Round"/>
              <a:sym typeface="Varela Roun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3"/>
          <p:cNvSpPr txBox="1">
            <a:spLocks noGrp="1"/>
          </p:cNvSpPr>
          <p:nvPr>
            <p:ph type="ctrTitle"/>
          </p:nvPr>
        </p:nvSpPr>
        <p:spPr>
          <a:xfrm>
            <a:off x="1117050" y="4108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Benefits of Listening </a:t>
            </a:r>
            <a:endParaRPr/>
          </a:p>
        </p:txBody>
      </p:sp>
      <p:sp>
        <p:nvSpPr>
          <p:cNvPr id="345" name="Google Shape;345;p23"/>
          <p:cNvSpPr txBox="1">
            <a:spLocks noGrp="1"/>
          </p:cNvSpPr>
          <p:nvPr>
            <p:ph type="subTitle" idx="1"/>
          </p:nvPr>
        </p:nvSpPr>
        <p:spPr>
          <a:xfrm>
            <a:off x="652075" y="2204950"/>
            <a:ext cx="11760300" cy="7899300"/>
          </a:xfrm>
          <a:prstGeom prst="rect">
            <a:avLst/>
          </a:prstGeom>
        </p:spPr>
        <p:txBody>
          <a:bodyPr spcFirstLastPara="1" wrap="square" lIns="91425" tIns="45700" rIns="91425" bIns="45700" anchor="t" anchorCtr="0">
            <a:normAutofit fontScale="77500" lnSpcReduction="20000"/>
          </a:bodyPr>
          <a:lstStyle/>
          <a:p>
            <a:pPr marL="457200" lvl="0" indent="-560759" algn="l" rtl="0">
              <a:spcBef>
                <a:spcPts val="640"/>
              </a:spcBef>
              <a:spcAft>
                <a:spcPts val="0"/>
              </a:spcAft>
              <a:buSzPct val="100000"/>
              <a:buChar char="➔"/>
            </a:pPr>
            <a:r>
              <a:rPr lang="en-US" sz="6749" b="1"/>
              <a:t>Improves …</a:t>
            </a:r>
            <a:endParaRPr sz="6749" b="1"/>
          </a:p>
          <a:p>
            <a:pPr marL="914400" lvl="1" indent="-560759" algn="l" rtl="0">
              <a:spcBef>
                <a:spcPts val="0"/>
              </a:spcBef>
              <a:spcAft>
                <a:spcPts val="0"/>
              </a:spcAft>
              <a:buClr>
                <a:schemeClr val="accent4"/>
              </a:buClr>
              <a:buSzPct val="100000"/>
              <a:buChar char="◆"/>
            </a:pPr>
            <a:r>
              <a:rPr lang="en-US" sz="6749">
                <a:solidFill>
                  <a:schemeClr val="accent4"/>
                </a:solidFill>
              </a:rPr>
              <a:t>Problem solving skills </a:t>
            </a:r>
            <a:endParaRPr sz="6749">
              <a:solidFill>
                <a:schemeClr val="accent4"/>
              </a:solidFill>
            </a:endParaRPr>
          </a:p>
          <a:p>
            <a:pPr marL="914400" lvl="1" indent="-560759" algn="l" rtl="0">
              <a:spcBef>
                <a:spcPts val="0"/>
              </a:spcBef>
              <a:spcAft>
                <a:spcPts val="0"/>
              </a:spcAft>
              <a:buClr>
                <a:schemeClr val="accent4"/>
              </a:buClr>
              <a:buSzPct val="100000"/>
              <a:buChar char="◆"/>
            </a:pPr>
            <a:r>
              <a:rPr lang="en-US" sz="6749">
                <a:solidFill>
                  <a:schemeClr val="accent4"/>
                </a:solidFill>
              </a:rPr>
              <a:t>Relationships</a:t>
            </a:r>
            <a:endParaRPr sz="6749">
              <a:solidFill>
                <a:schemeClr val="accent4"/>
              </a:solidFill>
            </a:endParaRPr>
          </a:p>
          <a:p>
            <a:pPr marL="457200" lvl="0" indent="-560759" algn="l" rtl="0">
              <a:spcBef>
                <a:spcPts val="0"/>
              </a:spcBef>
              <a:spcAft>
                <a:spcPts val="0"/>
              </a:spcAft>
              <a:buSzPct val="100000"/>
              <a:buChar char="➔"/>
            </a:pPr>
            <a:r>
              <a:rPr lang="en-US" sz="6749" b="1"/>
              <a:t>Increases</a:t>
            </a:r>
            <a:endParaRPr sz="6749" b="1"/>
          </a:p>
          <a:p>
            <a:pPr marL="914400" lvl="1" indent="-560759" algn="l" rtl="0">
              <a:spcBef>
                <a:spcPts val="0"/>
              </a:spcBef>
              <a:spcAft>
                <a:spcPts val="0"/>
              </a:spcAft>
              <a:buClr>
                <a:schemeClr val="accent4"/>
              </a:buClr>
              <a:buSzPct val="100000"/>
              <a:buChar char="◆"/>
            </a:pPr>
            <a:r>
              <a:rPr lang="en-US" sz="6749">
                <a:solidFill>
                  <a:schemeClr val="accent4"/>
                </a:solidFill>
              </a:rPr>
              <a:t>Empathy</a:t>
            </a:r>
            <a:endParaRPr sz="6749">
              <a:solidFill>
                <a:schemeClr val="accent4"/>
              </a:solidFill>
            </a:endParaRPr>
          </a:p>
          <a:p>
            <a:pPr marL="914400" lvl="1" indent="-560759" algn="l" rtl="0">
              <a:spcBef>
                <a:spcPts val="0"/>
              </a:spcBef>
              <a:spcAft>
                <a:spcPts val="0"/>
              </a:spcAft>
              <a:buClr>
                <a:schemeClr val="accent4"/>
              </a:buClr>
              <a:buSzPct val="100000"/>
              <a:buChar char="◆"/>
            </a:pPr>
            <a:r>
              <a:rPr lang="en-US" sz="6749">
                <a:solidFill>
                  <a:schemeClr val="accent4"/>
                </a:solidFill>
              </a:rPr>
              <a:t>Creativity </a:t>
            </a:r>
            <a:endParaRPr sz="6749">
              <a:solidFill>
                <a:schemeClr val="accent4"/>
              </a:solidFill>
            </a:endParaRPr>
          </a:p>
          <a:p>
            <a:pPr marL="914400" lvl="1" indent="-560759" algn="l" rtl="0">
              <a:spcBef>
                <a:spcPts val="0"/>
              </a:spcBef>
              <a:spcAft>
                <a:spcPts val="0"/>
              </a:spcAft>
              <a:buClr>
                <a:schemeClr val="accent4"/>
              </a:buClr>
              <a:buSzPct val="100000"/>
              <a:buChar char="◆"/>
            </a:pPr>
            <a:r>
              <a:rPr lang="en-US" sz="6749">
                <a:solidFill>
                  <a:schemeClr val="accent4"/>
                </a:solidFill>
              </a:rPr>
              <a:t>Productivity </a:t>
            </a:r>
            <a:endParaRPr sz="6749">
              <a:solidFill>
                <a:schemeClr val="accent4"/>
              </a:solidFill>
            </a:endParaRPr>
          </a:p>
          <a:p>
            <a:pPr marL="914400" lvl="1" indent="-560759" algn="l" rtl="0">
              <a:spcBef>
                <a:spcPts val="0"/>
              </a:spcBef>
              <a:spcAft>
                <a:spcPts val="0"/>
              </a:spcAft>
              <a:buClr>
                <a:schemeClr val="accent4"/>
              </a:buClr>
              <a:buSzPct val="100000"/>
              <a:buChar char="◆"/>
            </a:pPr>
            <a:r>
              <a:rPr lang="en-US" sz="6749">
                <a:solidFill>
                  <a:schemeClr val="accent4"/>
                </a:solidFill>
              </a:rPr>
              <a:t>Self-Awareness</a:t>
            </a:r>
            <a:endParaRPr sz="6749">
              <a:solidFill>
                <a:schemeClr val="accent4"/>
              </a:solidFill>
            </a:endParaRPr>
          </a:p>
          <a:p>
            <a:pPr marL="457200" lvl="0" indent="-560759" algn="l" rtl="0">
              <a:spcBef>
                <a:spcPts val="0"/>
              </a:spcBef>
              <a:spcAft>
                <a:spcPts val="0"/>
              </a:spcAft>
              <a:buSzPct val="100000"/>
              <a:buChar char="➔"/>
            </a:pPr>
            <a:r>
              <a:rPr lang="en-US" sz="6749" b="1"/>
              <a:t>Encourages</a:t>
            </a:r>
            <a:endParaRPr sz="6749" b="1"/>
          </a:p>
          <a:p>
            <a:pPr marL="914400" lvl="1" indent="-560759" algn="l" rtl="0">
              <a:spcBef>
                <a:spcPts val="0"/>
              </a:spcBef>
              <a:spcAft>
                <a:spcPts val="0"/>
              </a:spcAft>
              <a:buClr>
                <a:schemeClr val="accent4"/>
              </a:buClr>
              <a:buSzPct val="100000"/>
              <a:buChar char="◆"/>
            </a:pPr>
            <a:r>
              <a:rPr lang="en-US" sz="6749">
                <a:solidFill>
                  <a:schemeClr val="accent4"/>
                </a:solidFill>
              </a:rPr>
              <a:t>Brainstorming &amp; Collaboration</a:t>
            </a:r>
            <a:endParaRPr sz="6749">
              <a:solidFill>
                <a:schemeClr val="accent4"/>
              </a:solidFill>
            </a:endParaRPr>
          </a:p>
          <a:p>
            <a:pPr marL="914400" lvl="1" indent="-560759" algn="l" rtl="0">
              <a:spcBef>
                <a:spcPts val="0"/>
              </a:spcBef>
              <a:spcAft>
                <a:spcPts val="0"/>
              </a:spcAft>
              <a:buClr>
                <a:schemeClr val="accent4"/>
              </a:buClr>
              <a:buSzPct val="100000"/>
              <a:buChar char="◆"/>
            </a:pPr>
            <a:r>
              <a:rPr lang="en-US" sz="6749">
                <a:solidFill>
                  <a:schemeClr val="accent4"/>
                </a:solidFill>
              </a:rPr>
              <a:t>Better Brain Function</a:t>
            </a:r>
            <a:endParaRPr sz="6749">
              <a:solidFill>
                <a:schemeClr val="accent4"/>
              </a:solidFill>
            </a:endParaRPr>
          </a:p>
          <a:p>
            <a:pPr marL="0" lvl="0" indent="0" algn="l" rtl="0">
              <a:spcBef>
                <a:spcPts val="640"/>
              </a:spcBef>
              <a:spcAft>
                <a:spcPts val="0"/>
              </a:spcAft>
              <a:buNone/>
            </a:pPr>
            <a:endParaRPr/>
          </a:p>
        </p:txBody>
      </p:sp>
      <p:sp>
        <p:nvSpPr>
          <p:cNvPr id="346" name="Google Shape;346;p23"/>
          <p:cNvSpPr/>
          <p:nvPr/>
        </p:nvSpPr>
        <p:spPr>
          <a:xfrm>
            <a:off x="10283731" y="3853360"/>
            <a:ext cx="1804244" cy="1804244"/>
          </a:xfrm>
          <a:custGeom>
            <a:avLst/>
            <a:gdLst/>
            <a:ahLst/>
            <a:cxnLst/>
            <a:rect l="l" t="t" r="r" b="b"/>
            <a:pathLst>
              <a:path w="1804244" h="1804244" extrusionOk="0">
                <a:moveTo>
                  <a:pt x="0" y="0"/>
                </a:moveTo>
                <a:lnTo>
                  <a:pt x="1804245" y="0"/>
                </a:lnTo>
                <a:lnTo>
                  <a:pt x="1804245" y="1804244"/>
                </a:lnTo>
                <a:lnTo>
                  <a:pt x="0" y="180424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47" name="Google Shape;347;p23" descr="woman wearing phone headset "/>
          <p:cNvPicPr preferRelativeResize="0"/>
          <p:nvPr/>
        </p:nvPicPr>
        <p:blipFill>
          <a:blip r:embed="rId4">
            <a:alphaModFix/>
          </a:blip>
          <a:stretch>
            <a:fillRect/>
          </a:stretch>
        </p:blipFill>
        <p:spPr>
          <a:xfrm>
            <a:off x="11675900" y="3145725"/>
            <a:ext cx="6612099" cy="60177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4"/>
          <p:cNvSpPr txBox="1">
            <a:spLocks noGrp="1"/>
          </p:cNvSpPr>
          <p:nvPr>
            <p:ph type="ctrTitle"/>
          </p:nvPr>
        </p:nvSpPr>
        <p:spPr>
          <a:xfrm>
            <a:off x="1117050" y="4108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Work </a:t>
            </a:r>
            <a:endParaRPr/>
          </a:p>
        </p:txBody>
      </p:sp>
      <p:sp>
        <p:nvSpPr>
          <p:cNvPr id="353" name="Google Shape;353;p24"/>
          <p:cNvSpPr txBox="1">
            <a:spLocks noGrp="1"/>
          </p:cNvSpPr>
          <p:nvPr>
            <p:ph type="subTitle" idx="1"/>
          </p:nvPr>
        </p:nvSpPr>
        <p:spPr>
          <a:xfrm>
            <a:off x="1117050" y="2387700"/>
            <a:ext cx="9684000" cy="7899300"/>
          </a:xfrm>
          <a:prstGeom prst="rect">
            <a:avLst/>
          </a:prstGeom>
        </p:spPr>
        <p:txBody>
          <a:bodyPr spcFirstLastPara="1" wrap="square" lIns="91425" tIns="45700" rIns="91425" bIns="45700" anchor="t" anchorCtr="0">
            <a:normAutofit fontScale="85000" lnSpcReduction="20000"/>
          </a:bodyPr>
          <a:lstStyle/>
          <a:p>
            <a:pPr marL="457200" lvl="0" indent="-592904" algn="l" rtl="0">
              <a:lnSpc>
                <a:spcPct val="150000"/>
              </a:lnSpc>
              <a:spcBef>
                <a:spcPts val="640"/>
              </a:spcBef>
              <a:spcAft>
                <a:spcPts val="0"/>
              </a:spcAft>
              <a:buSzPct val="100000"/>
              <a:buChar char="➔"/>
            </a:pPr>
            <a:r>
              <a:rPr lang="en-US" sz="6749" b="1"/>
              <a:t>Teamwork</a:t>
            </a:r>
            <a:endParaRPr sz="6749" b="1"/>
          </a:p>
          <a:p>
            <a:pPr marL="457200" lvl="0" indent="-592904" algn="l" rtl="0">
              <a:lnSpc>
                <a:spcPct val="150000"/>
              </a:lnSpc>
              <a:spcBef>
                <a:spcPts val="0"/>
              </a:spcBef>
              <a:spcAft>
                <a:spcPts val="0"/>
              </a:spcAft>
              <a:buSzPct val="100000"/>
              <a:buChar char="➔"/>
            </a:pPr>
            <a:r>
              <a:rPr lang="en-US" sz="6749" b="1"/>
              <a:t>Decision Making </a:t>
            </a:r>
            <a:endParaRPr sz="6749" b="1"/>
          </a:p>
          <a:p>
            <a:pPr marL="457200" lvl="0" indent="-592904" algn="l" rtl="0">
              <a:lnSpc>
                <a:spcPct val="150000"/>
              </a:lnSpc>
              <a:spcBef>
                <a:spcPts val="0"/>
              </a:spcBef>
              <a:spcAft>
                <a:spcPts val="0"/>
              </a:spcAft>
              <a:buSzPct val="100000"/>
              <a:buChar char="➔"/>
            </a:pPr>
            <a:r>
              <a:rPr lang="en-US" sz="6749" b="1"/>
              <a:t>Customer Service</a:t>
            </a:r>
            <a:endParaRPr sz="6749" b="1"/>
          </a:p>
          <a:p>
            <a:pPr marL="457200" lvl="0" indent="-592904" algn="l" rtl="0">
              <a:lnSpc>
                <a:spcPct val="150000"/>
              </a:lnSpc>
              <a:spcBef>
                <a:spcPts val="0"/>
              </a:spcBef>
              <a:spcAft>
                <a:spcPts val="0"/>
              </a:spcAft>
              <a:buSzPct val="100000"/>
              <a:buChar char="➔"/>
            </a:pPr>
            <a:r>
              <a:rPr lang="en-US" sz="6749" b="1"/>
              <a:t>Sales</a:t>
            </a:r>
            <a:endParaRPr sz="6749" b="1"/>
          </a:p>
          <a:p>
            <a:pPr marL="457200" lvl="0" indent="-592904" algn="l" rtl="0">
              <a:lnSpc>
                <a:spcPct val="150000"/>
              </a:lnSpc>
              <a:spcBef>
                <a:spcPts val="0"/>
              </a:spcBef>
              <a:spcAft>
                <a:spcPts val="0"/>
              </a:spcAft>
              <a:buSzPct val="100000"/>
              <a:buChar char="➔"/>
            </a:pPr>
            <a:r>
              <a:rPr lang="en-US" sz="6749" b="1"/>
              <a:t>Negotiation </a:t>
            </a:r>
            <a:endParaRPr sz="6749" b="1"/>
          </a:p>
          <a:p>
            <a:pPr marL="457200" lvl="0" indent="-592904" algn="l" rtl="0">
              <a:lnSpc>
                <a:spcPct val="150000"/>
              </a:lnSpc>
              <a:spcBef>
                <a:spcPts val="0"/>
              </a:spcBef>
              <a:spcAft>
                <a:spcPts val="0"/>
              </a:spcAft>
              <a:buSzPct val="100000"/>
              <a:buChar char="➔"/>
            </a:pPr>
            <a:r>
              <a:rPr lang="en-US" sz="6749" b="1"/>
              <a:t>Leadership </a:t>
            </a:r>
            <a:endParaRPr sz="6749" b="1"/>
          </a:p>
          <a:p>
            <a:pPr marL="0" lvl="0" indent="0" algn="l" rtl="0">
              <a:spcBef>
                <a:spcPts val="640"/>
              </a:spcBef>
              <a:spcAft>
                <a:spcPts val="0"/>
              </a:spcAft>
              <a:buNone/>
            </a:pPr>
            <a:endParaRPr sz="6749" b="1"/>
          </a:p>
        </p:txBody>
      </p:sp>
      <p:sp>
        <p:nvSpPr>
          <p:cNvPr id="354" name="Google Shape;354;p24"/>
          <p:cNvSpPr/>
          <p:nvPr/>
        </p:nvSpPr>
        <p:spPr>
          <a:xfrm>
            <a:off x="10283731" y="3853360"/>
            <a:ext cx="1804244" cy="1804244"/>
          </a:xfrm>
          <a:custGeom>
            <a:avLst/>
            <a:gdLst/>
            <a:ahLst/>
            <a:cxnLst/>
            <a:rect l="l" t="t" r="r" b="b"/>
            <a:pathLst>
              <a:path w="1804244" h="1804244" extrusionOk="0">
                <a:moveTo>
                  <a:pt x="0" y="0"/>
                </a:moveTo>
                <a:lnTo>
                  <a:pt x="1804245" y="0"/>
                </a:lnTo>
                <a:lnTo>
                  <a:pt x="1804245" y="1804244"/>
                </a:lnTo>
                <a:lnTo>
                  <a:pt x="0" y="180424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55" name="Google Shape;355;p24" descr="a group of people looking at a computer together - photo represents working together "/>
          <p:cNvPicPr preferRelativeResize="0"/>
          <p:nvPr/>
        </p:nvPicPr>
        <p:blipFill>
          <a:blip r:embed="rId4">
            <a:alphaModFix/>
          </a:blip>
          <a:stretch>
            <a:fillRect/>
          </a:stretch>
        </p:blipFill>
        <p:spPr>
          <a:xfrm>
            <a:off x="8268550" y="3097759"/>
            <a:ext cx="9684000" cy="544721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5"/>
          <p:cNvSpPr/>
          <p:nvPr/>
        </p:nvSpPr>
        <p:spPr>
          <a:xfrm>
            <a:off x="1260900" y="2512125"/>
            <a:ext cx="15766200" cy="7156200"/>
          </a:xfrm>
          <a:prstGeom prst="flowChartAlternateProcess">
            <a:avLst/>
          </a:prstGeom>
          <a:solidFill>
            <a:schemeClr val="accent4"/>
          </a:solidFill>
          <a:ln w="9525" cap="flat" cmpd="sng">
            <a:solidFill>
              <a:srgbClr val="10566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30000"/>
              </a:lnSpc>
              <a:spcBef>
                <a:spcPts val="0"/>
              </a:spcBef>
              <a:spcAft>
                <a:spcPts val="0"/>
              </a:spcAft>
              <a:buClr>
                <a:srgbClr val="000000"/>
              </a:buClr>
              <a:buFont typeface="Arial"/>
              <a:buNone/>
            </a:pPr>
            <a:r>
              <a:rPr lang="en-US" sz="5500" b="1">
                <a:solidFill>
                  <a:schemeClr val="lt1"/>
                </a:solidFill>
                <a:latin typeface="Varela Round"/>
                <a:ea typeface="Varela Round"/>
                <a:cs typeface="Varela Round"/>
                <a:sym typeface="Varela Round"/>
              </a:rPr>
              <a:t>“Listening...involves a certain surrender,</a:t>
            </a:r>
            <a:endParaRPr sz="5500" b="1">
              <a:solidFill>
                <a:schemeClr val="lt1"/>
              </a:solidFill>
              <a:latin typeface="Varela Round"/>
              <a:ea typeface="Varela Round"/>
              <a:cs typeface="Varela Round"/>
              <a:sym typeface="Varela Round"/>
            </a:endParaRPr>
          </a:p>
          <a:p>
            <a:pPr marL="0" lvl="0" indent="0" algn="ctr" rtl="0">
              <a:lnSpc>
                <a:spcPct val="130000"/>
              </a:lnSpc>
              <a:spcBef>
                <a:spcPts val="0"/>
              </a:spcBef>
              <a:spcAft>
                <a:spcPts val="0"/>
              </a:spcAft>
              <a:buNone/>
            </a:pPr>
            <a:r>
              <a:rPr lang="en-US" sz="5500" b="1">
                <a:solidFill>
                  <a:schemeClr val="lt1"/>
                </a:solidFill>
                <a:latin typeface="Varela Round"/>
                <a:ea typeface="Varela Round"/>
                <a:cs typeface="Varela Round"/>
                <a:sym typeface="Varela Round"/>
              </a:rPr>
              <a:t> a willingness to sit with what one does not already</a:t>
            </a:r>
            <a:r>
              <a:rPr lang="en-US" sz="6000" b="1">
                <a:solidFill>
                  <a:schemeClr val="lt1"/>
                </a:solidFill>
                <a:latin typeface="Varela Round"/>
                <a:ea typeface="Varela Round"/>
                <a:cs typeface="Varela Round"/>
                <a:sym typeface="Varela Round"/>
              </a:rPr>
              <a:t> </a:t>
            </a:r>
            <a:r>
              <a:rPr lang="en-US" sz="5500" b="1">
                <a:solidFill>
                  <a:schemeClr val="lt1"/>
                </a:solidFill>
                <a:latin typeface="Varela Round"/>
                <a:ea typeface="Varela Round"/>
                <a:cs typeface="Varela Round"/>
                <a:sym typeface="Varela Round"/>
              </a:rPr>
              <a:t>know…it requires us to stretch a little beyond what we know, expect or want.” </a:t>
            </a:r>
            <a:endParaRPr sz="5500" b="1">
              <a:solidFill>
                <a:schemeClr val="lt1"/>
              </a:solidFill>
              <a:latin typeface="Varela Round"/>
              <a:ea typeface="Varela Round"/>
              <a:cs typeface="Varela Round"/>
              <a:sym typeface="Varela Round"/>
            </a:endParaRPr>
          </a:p>
          <a:p>
            <a:pPr marL="0" lvl="0" indent="0" algn="ctr" rtl="0">
              <a:lnSpc>
                <a:spcPct val="130000"/>
              </a:lnSpc>
              <a:spcBef>
                <a:spcPts val="0"/>
              </a:spcBef>
              <a:spcAft>
                <a:spcPts val="0"/>
              </a:spcAft>
              <a:buNone/>
            </a:pPr>
            <a:endParaRPr sz="3000" b="1">
              <a:solidFill>
                <a:schemeClr val="lt1"/>
              </a:solidFill>
              <a:latin typeface="Varela Round"/>
              <a:ea typeface="Varela Round"/>
              <a:cs typeface="Varela Round"/>
              <a:sym typeface="Varela Round"/>
            </a:endParaRPr>
          </a:p>
          <a:p>
            <a:pPr marL="457200" lvl="0" indent="-577850" algn="ctr" rtl="0">
              <a:lnSpc>
                <a:spcPct val="115000"/>
              </a:lnSpc>
              <a:spcBef>
                <a:spcPts val="0"/>
              </a:spcBef>
              <a:spcAft>
                <a:spcPts val="0"/>
              </a:spcAft>
              <a:buClr>
                <a:srgbClr val="105669"/>
              </a:buClr>
              <a:buSzPts val="5500"/>
              <a:buFont typeface="Varela Round"/>
              <a:buChar char="-"/>
            </a:pPr>
            <a:r>
              <a:rPr lang="en-US" sz="5500" b="1">
                <a:solidFill>
                  <a:srgbClr val="105669"/>
                </a:solidFill>
                <a:latin typeface="Varela Round"/>
                <a:ea typeface="Varela Round"/>
                <a:cs typeface="Varela Round"/>
                <a:sym typeface="Varela Round"/>
              </a:rPr>
              <a:t>Diana Senechal</a:t>
            </a:r>
            <a:endParaRPr sz="5500" b="1">
              <a:solidFill>
                <a:schemeClr val="lt1"/>
              </a:solidFill>
              <a:latin typeface="Varela Round"/>
              <a:ea typeface="Varela Round"/>
              <a:cs typeface="Varela Round"/>
              <a:sym typeface="Varela Round"/>
            </a:endParaRPr>
          </a:p>
        </p:txBody>
      </p:sp>
      <p:pic>
        <p:nvPicPr>
          <p:cNvPr id="361" name="Google Shape;361;p25" title="File:Chat Flat Icon.svg - Wikimedia Commons"/>
          <p:cNvPicPr preferRelativeResize="0"/>
          <p:nvPr/>
        </p:nvPicPr>
        <p:blipFill>
          <a:blip r:embed="rId3">
            <a:alphaModFix/>
          </a:blip>
          <a:stretch>
            <a:fillRect/>
          </a:stretch>
        </p:blipFill>
        <p:spPr>
          <a:xfrm>
            <a:off x="15691375" y="0"/>
            <a:ext cx="2802849" cy="28028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26" descr="The generations icons  - Traditionalists, Boomers, Gen X, Gen Y (Millenials), Gen Z "/>
          <p:cNvPicPr preferRelativeResize="0"/>
          <p:nvPr/>
        </p:nvPicPr>
        <p:blipFill rotWithShape="1">
          <a:blip r:embed="rId3">
            <a:alphaModFix/>
          </a:blip>
          <a:srcRect t="15419"/>
          <a:stretch/>
        </p:blipFill>
        <p:spPr>
          <a:xfrm>
            <a:off x="76200" y="2766489"/>
            <a:ext cx="18135598" cy="5797576"/>
          </a:xfrm>
          <a:prstGeom prst="rect">
            <a:avLst/>
          </a:prstGeom>
          <a:noFill/>
          <a:ln>
            <a:noFill/>
          </a:ln>
        </p:spPr>
      </p:pic>
      <p:sp>
        <p:nvSpPr>
          <p:cNvPr id="367" name="Google Shape;367;p26"/>
          <p:cNvSpPr txBox="1">
            <a:spLocks noGrp="1"/>
          </p:cNvSpPr>
          <p:nvPr>
            <p:ph type="ctrTitle" idx="4294967295"/>
          </p:nvPr>
        </p:nvSpPr>
        <p:spPr>
          <a:xfrm>
            <a:off x="1117050" y="5599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By the Generations</a:t>
            </a:r>
            <a:endParaRPr/>
          </a:p>
        </p:txBody>
      </p:sp>
      <p:sp>
        <p:nvSpPr>
          <p:cNvPr id="368" name="Google Shape;368;p26"/>
          <p:cNvSpPr txBox="1"/>
          <p:nvPr/>
        </p:nvSpPr>
        <p:spPr>
          <a:xfrm>
            <a:off x="454725" y="9071950"/>
            <a:ext cx="17480400" cy="74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Varela Round"/>
                <a:ea typeface="Varela Round"/>
                <a:cs typeface="Varela Round"/>
                <a:sym typeface="Varela Round"/>
              </a:rPr>
              <a:t>https://www.monitordaily.com/article-posts/next-generation-customer-service-serving-clients-want-served/</a:t>
            </a:r>
            <a:endParaRPr sz="2400">
              <a:solidFill>
                <a:schemeClr val="dk1"/>
              </a:solidFill>
              <a:latin typeface="Varela Round"/>
              <a:ea typeface="Varela Round"/>
              <a:cs typeface="Varela Round"/>
              <a:sym typeface="Varela Roun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7"/>
          <p:cNvSpPr txBox="1">
            <a:spLocks noGrp="1"/>
          </p:cNvSpPr>
          <p:nvPr>
            <p:ph type="title"/>
          </p:nvPr>
        </p:nvSpPr>
        <p:spPr>
          <a:xfrm>
            <a:off x="812400" y="484525"/>
            <a:ext cx="173265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Traditionalists</a:t>
            </a:r>
            <a:endParaRPr/>
          </a:p>
        </p:txBody>
      </p:sp>
      <p:sp>
        <p:nvSpPr>
          <p:cNvPr id="374" name="Google Shape;374;p27"/>
          <p:cNvSpPr txBox="1">
            <a:spLocks noGrp="1"/>
          </p:cNvSpPr>
          <p:nvPr>
            <p:ph type="body" idx="1"/>
          </p:nvPr>
        </p:nvSpPr>
        <p:spPr>
          <a:xfrm>
            <a:off x="3120300" y="1816775"/>
            <a:ext cx="15018600" cy="6355200"/>
          </a:xfrm>
          <a:prstGeom prst="rect">
            <a:avLst/>
          </a:prstGeom>
        </p:spPr>
        <p:txBody>
          <a:bodyPr spcFirstLastPara="1" wrap="square" lIns="91425" tIns="45700" rIns="91425" bIns="45700" anchor="t" anchorCtr="0">
            <a:normAutofit fontScale="85000" lnSpcReduction="20000"/>
          </a:bodyPr>
          <a:lstStyle/>
          <a:p>
            <a:pPr marL="457200" lvl="0" indent="-552450" algn="l" rtl="0">
              <a:spcBef>
                <a:spcPts val="360"/>
              </a:spcBef>
              <a:spcAft>
                <a:spcPts val="0"/>
              </a:spcAft>
              <a:buSzPct val="100000"/>
              <a:buChar char="➔"/>
            </a:pPr>
            <a:r>
              <a:rPr lang="en-US" sz="6000"/>
              <a:t>Don’t rush things and keep your interaction to a relaxed pace </a:t>
            </a:r>
            <a:endParaRPr sz="6000"/>
          </a:p>
          <a:p>
            <a:pPr marL="457200" lvl="0" indent="-552450" algn="l" rtl="0">
              <a:spcBef>
                <a:spcPts val="0"/>
              </a:spcBef>
              <a:spcAft>
                <a:spcPts val="0"/>
              </a:spcAft>
              <a:buSzPct val="100000"/>
              <a:buChar char="➔"/>
            </a:pPr>
            <a:r>
              <a:rPr lang="en-US" sz="6000"/>
              <a:t>Establish rapport by being respectful in an old-fashioned way. Don’t forget to watch your language </a:t>
            </a:r>
            <a:endParaRPr sz="6000"/>
          </a:p>
          <a:p>
            <a:pPr marL="457200" lvl="0" indent="-552450" algn="l" rtl="0">
              <a:spcBef>
                <a:spcPts val="0"/>
              </a:spcBef>
              <a:spcAft>
                <a:spcPts val="0"/>
              </a:spcAft>
              <a:buSzPct val="100000"/>
              <a:buChar char="➔"/>
            </a:pPr>
            <a:r>
              <a:rPr lang="en-US" sz="6000"/>
              <a:t>Be a bit more formal, leaving a respectful distance between yourself and your customer.</a:t>
            </a:r>
            <a:endParaRPr sz="6000"/>
          </a:p>
          <a:p>
            <a:pPr marL="457200" lvl="0" indent="-552450" algn="l" rtl="0">
              <a:spcBef>
                <a:spcPts val="0"/>
              </a:spcBef>
              <a:spcAft>
                <a:spcPts val="0"/>
              </a:spcAft>
              <a:buSzPct val="100000"/>
              <a:buChar char="➔"/>
            </a:pPr>
            <a:r>
              <a:rPr lang="en-US" sz="6000"/>
              <a:t>* Remember to avoid being too chummy or over-personal</a:t>
            </a:r>
            <a:endParaRPr sz="6000"/>
          </a:p>
        </p:txBody>
      </p:sp>
      <p:pic>
        <p:nvPicPr>
          <p:cNvPr id="375" name="Google Shape;375;p27" descr="Traditionalists icon "/>
          <p:cNvPicPr preferRelativeResize="0"/>
          <p:nvPr/>
        </p:nvPicPr>
        <p:blipFill>
          <a:blip r:embed="rId3">
            <a:alphaModFix/>
          </a:blip>
          <a:stretch>
            <a:fillRect/>
          </a:stretch>
        </p:blipFill>
        <p:spPr>
          <a:xfrm>
            <a:off x="305600" y="2685575"/>
            <a:ext cx="2432250" cy="2478150"/>
          </a:xfrm>
          <a:prstGeom prst="rect">
            <a:avLst/>
          </a:prstGeom>
          <a:noFill/>
          <a:ln>
            <a:noFill/>
          </a:ln>
        </p:spPr>
      </p:pic>
      <p:sp>
        <p:nvSpPr>
          <p:cNvPr id="376" name="Google Shape;376;p27"/>
          <p:cNvSpPr txBox="1"/>
          <p:nvPr/>
        </p:nvSpPr>
        <p:spPr>
          <a:xfrm>
            <a:off x="8970025" y="8661950"/>
            <a:ext cx="8927700" cy="11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334147"/>
                </a:solidFill>
                <a:latin typeface="Varela Round"/>
                <a:ea typeface="Varela Round"/>
                <a:cs typeface="Varela Round"/>
                <a:sym typeface="Varela Round"/>
              </a:rPr>
              <a:t>https://skillpath.com/blog/quick-customer-service-tips-for-pleasing-different-generations</a:t>
            </a:r>
            <a:endParaRPr sz="2400">
              <a:solidFill>
                <a:srgbClr val="334147"/>
              </a:solidFill>
              <a:latin typeface="Varela Round"/>
              <a:ea typeface="Varela Round"/>
              <a:cs typeface="Varela Round"/>
              <a:sym typeface="Varela Roun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8"/>
          <p:cNvSpPr txBox="1">
            <a:spLocks noGrp="1"/>
          </p:cNvSpPr>
          <p:nvPr>
            <p:ph type="title"/>
          </p:nvPr>
        </p:nvSpPr>
        <p:spPr>
          <a:xfrm>
            <a:off x="812400" y="0"/>
            <a:ext cx="173265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Boomers</a:t>
            </a:r>
            <a:endParaRPr/>
          </a:p>
        </p:txBody>
      </p:sp>
      <p:sp>
        <p:nvSpPr>
          <p:cNvPr id="382" name="Google Shape;382;p28"/>
          <p:cNvSpPr txBox="1">
            <a:spLocks noGrp="1"/>
          </p:cNvSpPr>
          <p:nvPr>
            <p:ph type="body" idx="1"/>
          </p:nvPr>
        </p:nvSpPr>
        <p:spPr>
          <a:xfrm>
            <a:off x="3753950" y="1329375"/>
            <a:ext cx="15018600" cy="6355200"/>
          </a:xfrm>
          <a:prstGeom prst="rect">
            <a:avLst/>
          </a:prstGeom>
        </p:spPr>
        <p:txBody>
          <a:bodyPr spcFirstLastPara="1" wrap="square" lIns="91425" tIns="45700" rIns="91425" bIns="45700" anchor="t" anchorCtr="0">
            <a:noAutofit/>
          </a:bodyPr>
          <a:lstStyle/>
          <a:p>
            <a:pPr marL="457200" lvl="0" indent="-546100" algn="l" rtl="0">
              <a:lnSpc>
                <a:spcPct val="90000"/>
              </a:lnSpc>
              <a:spcBef>
                <a:spcPts val="360"/>
              </a:spcBef>
              <a:spcAft>
                <a:spcPts val="0"/>
              </a:spcAft>
              <a:buSzPts val="5000"/>
              <a:buChar char="➔"/>
            </a:pPr>
            <a:r>
              <a:rPr lang="en-US" sz="5000"/>
              <a:t>Be personable, especially in your greeting. If you know their name, use it when you greet them </a:t>
            </a:r>
            <a:endParaRPr sz="5000"/>
          </a:p>
          <a:p>
            <a:pPr marL="457200" lvl="0" indent="-546100" algn="l" rtl="0">
              <a:lnSpc>
                <a:spcPct val="90000"/>
              </a:lnSpc>
              <a:spcBef>
                <a:spcPts val="0"/>
              </a:spcBef>
              <a:spcAft>
                <a:spcPts val="0"/>
              </a:spcAft>
              <a:buSzPts val="5000"/>
              <a:buChar char="➔"/>
            </a:pPr>
            <a:r>
              <a:rPr lang="en-US" sz="5000"/>
              <a:t>Take time to check in and find out how they’re doing   </a:t>
            </a:r>
            <a:endParaRPr sz="5000"/>
          </a:p>
          <a:p>
            <a:pPr marL="457200" lvl="0" indent="-546100" algn="l" rtl="0">
              <a:lnSpc>
                <a:spcPct val="90000"/>
              </a:lnSpc>
              <a:spcBef>
                <a:spcPts val="0"/>
              </a:spcBef>
              <a:spcAft>
                <a:spcPts val="0"/>
              </a:spcAft>
              <a:buSzPts val="5000"/>
              <a:buChar char="➔"/>
            </a:pPr>
            <a:r>
              <a:rPr lang="en-US" sz="5000"/>
              <a:t>Treat them like friends </a:t>
            </a:r>
            <a:endParaRPr sz="5000"/>
          </a:p>
          <a:p>
            <a:pPr marL="457200" lvl="0" indent="-546100" algn="l" rtl="0">
              <a:lnSpc>
                <a:spcPct val="90000"/>
              </a:lnSpc>
              <a:spcBef>
                <a:spcPts val="0"/>
              </a:spcBef>
              <a:spcAft>
                <a:spcPts val="0"/>
              </a:spcAft>
              <a:buSzPts val="5000"/>
              <a:buChar char="➔"/>
            </a:pPr>
            <a:r>
              <a:rPr lang="en-US" sz="5000"/>
              <a:t>If they are regular customers, give them something extra to ensure continued patronage—such as, throw in that extended warranty with their purchase for free</a:t>
            </a:r>
            <a:endParaRPr sz="5000"/>
          </a:p>
        </p:txBody>
      </p:sp>
      <p:pic>
        <p:nvPicPr>
          <p:cNvPr id="383" name="Google Shape;383;p28" descr="Boomers icon"/>
          <p:cNvPicPr preferRelativeResize="0"/>
          <p:nvPr/>
        </p:nvPicPr>
        <p:blipFill>
          <a:blip r:embed="rId3">
            <a:alphaModFix/>
          </a:blip>
          <a:stretch>
            <a:fillRect/>
          </a:stretch>
        </p:blipFill>
        <p:spPr>
          <a:xfrm>
            <a:off x="380176" y="2919150"/>
            <a:ext cx="2032500" cy="2071950"/>
          </a:xfrm>
          <a:prstGeom prst="rect">
            <a:avLst/>
          </a:prstGeom>
          <a:noFill/>
          <a:ln>
            <a:noFill/>
          </a:ln>
        </p:spPr>
      </p:pic>
      <p:sp>
        <p:nvSpPr>
          <p:cNvPr id="384" name="Google Shape;384;p28"/>
          <p:cNvSpPr txBox="1"/>
          <p:nvPr/>
        </p:nvSpPr>
        <p:spPr>
          <a:xfrm>
            <a:off x="9211200" y="8922850"/>
            <a:ext cx="8927700" cy="11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334147"/>
                </a:solidFill>
                <a:latin typeface="Varela Round"/>
                <a:ea typeface="Varela Round"/>
                <a:cs typeface="Varela Round"/>
                <a:sym typeface="Varela Round"/>
              </a:rPr>
              <a:t>https://skillpath.com/blog/quick-customer-service-tips-for-pleasing-different-generations</a:t>
            </a:r>
            <a:endParaRPr sz="2400">
              <a:solidFill>
                <a:srgbClr val="334147"/>
              </a:solidFill>
              <a:latin typeface="Varela Round"/>
              <a:ea typeface="Varela Round"/>
              <a:cs typeface="Varela Round"/>
              <a:sym typeface="Varela Roun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29"/>
          <p:cNvSpPr txBox="1">
            <a:spLocks noGrp="1"/>
          </p:cNvSpPr>
          <p:nvPr>
            <p:ph type="title"/>
          </p:nvPr>
        </p:nvSpPr>
        <p:spPr>
          <a:xfrm>
            <a:off x="961500" y="0"/>
            <a:ext cx="173265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Gen  X</a:t>
            </a:r>
            <a:endParaRPr/>
          </a:p>
        </p:txBody>
      </p:sp>
      <p:sp>
        <p:nvSpPr>
          <p:cNvPr id="390" name="Google Shape;390;p29"/>
          <p:cNvSpPr txBox="1">
            <a:spLocks noGrp="1"/>
          </p:cNvSpPr>
          <p:nvPr>
            <p:ph type="body" idx="1"/>
          </p:nvPr>
        </p:nvSpPr>
        <p:spPr>
          <a:xfrm>
            <a:off x="3846425" y="1329350"/>
            <a:ext cx="14292300" cy="6355200"/>
          </a:xfrm>
          <a:prstGeom prst="rect">
            <a:avLst/>
          </a:prstGeom>
        </p:spPr>
        <p:txBody>
          <a:bodyPr spcFirstLastPara="1" wrap="square" lIns="91425" tIns="45700" rIns="91425" bIns="45700" anchor="t" anchorCtr="0">
            <a:noAutofit/>
          </a:bodyPr>
          <a:lstStyle/>
          <a:p>
            <a:pPr marL="457200" lvl="0" indent="-514350" algn="l" rtl="0">
              <a:spcBef>
                <a:spcPts val="360"/>
              </a:spcBef>
              <a:spcAft>
                <a:spcPts val="0"/>
              </a:spcAft>
              <a:buSzPts val="4500"/>
              <a:buChar char="➔"/>
            </a:pPr>
            <a:r>
              <a:rPr lang="en-US" sz="4500"/>
              <a:t>Be efficient. Competence matters more to Xers than schmoozing </a:t>
            </a:r>
            <a:endParaRPr sz="4500"/>
          </a:p>
          <a:p>
            <a:pPr marL="457200" lvl="0" indent="-514350" algn="l" rtl="0">
              <a:spcBef>
                <a:spcPts val="0"/>
              </a:spcBef>
              <a:spcAft>
                <a:spcPts val="0"/>
              </a:spcAft>
              <a:buSzPts val="4500"/>
              <a:buChar char="➔"/>
            </a:pPr>
            <a:r>
              <a:rPr lang="en-US" sz="4500"/>
              <a:t>Make yourself available to share information. Xers tend to be cynical and distrusting of marketing and appreciate customer service reps that offer information</a:t>
            </a:r>
            <a:endParaRPr sz="4500"/>
          </a:p>
          <a:p>
            <a:pPr marL="457200" lvl="0" indent="-514350" algn="l" rtl="0">
              <a:spcBef>
                <a:spcPts val="0"/>
              </a:spcBef>
              <a:spcAft>
                <a:spcPts val="0"/>
              </a:spcAft>
              <a:buSzPts val="4500"/>
              <a:buChar char="➔"/>
            </a:pPr>
            <a:r>
              <a:rPr lang="en-US" sz="4500"/>
              <a:t>Don’t hover. Give the customer a little more room and allow Xers to make their own decisions</a:t>
            </a:r>
            <a:endParaRPr sz="4500"/>
          </a:p>
          <a:p>
            <a:pPr marL="457200" lvl="0" indent="-514350" algn="l" rtl="0">
              <a:spcBef>
                <a:spcPts val="0"/>
              </a:spcBef>
              <a:spcAft>
                <a:spcPts val="0"/>
              </a:spcAft>
              <a:buSzPts val="4500"/>
              <a:buChar char="➔"/>
            </a:pPr>
            <a:r>
              <a:rPr lang="en-US" sz="4500"/>
              <a:t>Don’t be put off by Xers’ aloofness. Most won’t be warm and friendly to you  </a:t>
            </a:r>
            <a:endParaRPr sz="4500"/>
          </a:p>
        </p:txBody>
      </p:sp>
      <p:pic>
        <p:nvPicPr>
          <p:cNvPr id="391" name="Google Shape;391;p29" descr="Gen X icon"/>
          <p:cNvPicPr preferRelativeResize="0"/>
          <p:nvPr/>
        </p:nvPicPr>
        <p:blipFill>
          <a:blip r:embed="rId3">
            <a:alphaModFix/>
          </a:blip>
          <a:stretch>
            <a:fillRect/>
          </a:stretch>
        </p:blipFill>
        <p:spPr>
          <a:xfrm>
            <a:off x="264225" y="2450825"/>
            <a:ext cx="2514600" cy="2705100"/>
          </a:xfrm>
          <a:prstGeom prst="rect">
            <a:avLst/>
          </a:prstGeom>
          <a:noFill/>
          <a:ln>
            <a:noFill/>
          </a:ln>
        </p:spPr>
      </p:pic>
      <p:sp>
        <p:nvSpPr>
          <p:cNvPr id="392" name="Google Shape;392;p29"/>
          <p:cNvSpPr txBox="1"/>
          <p:nvPr/>
        </p:nvSpPr>
        <p:spPr>
          <a:xfrm>
            <a:off x="9360300" y="8845750"/>
            <a:ext cx="8927700" cy="11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334147"/>
                </a:solidFill>
                <a:latin typeface="Varela Round"/>
                <a:ea typeface="Varela Round"/>
                <a:cs typeface="Varela Round"/>
                <a:sym typeface="Varela Round"/>
              </a:rPr>
              <a:t>https://skillpath.com/blog/quick-customer-service-tips-for-pleasing-different-generations</a:t>
            </a:r>
            <a:endParaRPr sz="2400">
              <a:solidFill>
                <a:srgbClr val="334147"/>
              </a:solidFill>
              <a:latin typeface="Varela Round"/>
              <a:ea typeface="Varela Round"/>
              <a:cs typeface="Varela Round"/>
              <a:sym typeface="Varela Roun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05669"/>
        </a:solidFill>
        <a:effectLst/>
      </p:bgPr>
    </p:bg>
    <p:spTree>
      <p:nvGrpSpPr>
        <p:cNvPr id="1" name="Shape 111"/>
        <p:cNvGrpSpPr/>
        <p:nvPr/>
      </p:nvGrpSpPr>
      <p:grpSpPr>
        <a:xfrm>
          <a:off x="0" y="0"/>
          <a:ext cx="0" cy="0"/>
          <a:chOff x="0" y="0"/>
          <a:chExt cx="0" cy="0"/>
        </a:xfrm>
      </p:grpSpPr>
      <p:sp>
        <p:nvSpPr>
          <p:cNvPr id="112" name="Google Shape;112;p12"/>
          <p:cNvSpPr/>
          <p:nvPr/>
        </p:nvSpPr>
        <p:spPr>
          <a:xfrm rot="-4739324">
            <a:off x="-621661" y="-5350353"/>
            <a:ext cx="11235330" cy="19837524"/>
          </a:xfrm>
          <a:custGeom>
            <a:avLst/>
            <a:gdLst/>
            <a:ahLst/>
            <a:cxnLst/>
            <a:rect l="l" t="t" r="r" b="b"/>
            <a:pathLst>
              <a:path w="7123821" h="12578088" extrusionOk="0">
                <a:moveTo>
                  <a:pt x="3964320" y="124955"/>
                </a:moveTo>
                <a:cubicBezTo>
                  <a:pt x="3968817" y="124955"/>
                  <a:pt x="3971065" y="124955"/>
                  <a:pt x="3975563" y="121667"/>
                </a:cubicBezTo>
                <a:cubicBezTo>
                  <a:pt x="4695122" y="0"/>
                  <a:pt x="5205559" y="854952"/>
                  <a:pt x="5066144" y="1867741"/>
                </a:cubicBezTo>
                <a:cubicBezTo>
                  <a:pt x="4964956" y="2604315"/>
                  <a:pt x="4677133" y="3265258"/>
                  <a:pt x="5048155" y="3952508"/>
                </a:cubicBezTo>
                <a:cubicBezTo>
                  <a:pt x="5214553" y="4258318"/>
                  <a:pt x="5432670" y="4491786"/>
                  <a:pt x="5614808" y="4781154"/>
                </a:cubicBezTo>
                <a:cubicBezTo>
                  <a:pt x="6111753" y="5567052"/>
                  <a:pt x="5765466" y="6461463"/>
                  <a:pt x="5958847" y="7372315"/>
                </a:cubicBezTo>
                <a:cubicBezTo>
                  <a:pt x="5999322" y="7559747"/>
                  <a:pt x="6078024" y="7720873"/>
                  <a:pt x="6165720" y="7872133"/>
                </a:cubicBezTo>
                <a:cubicBezTo>
                  <a:pt x="6451295" y="8362086"/>
                  <a:pt x="6824566" y="8743526"/>
                  <a:pt x="6977473" y="9371587"/>
                </a:cubicBezTo>
                <a:cubicBezTo>
                  <a:pt x="7123820" y="10006224"/>
                  <a:pt x="7080910" y="10736221"/>
                  <a:pt x="6853799" y="11321534"/>
                </a:cubicBezTo>
                <a:cubicBezTo>
                  <a:pt x="6444550" y="12377070"/>
                  <a:pt x="5558592" y="12578088"/>
                  <a:pt x="4789563" y="12505313"/>
                </a:cubicBezTo>
                <a:cubicBezTo>
                  <a:pt x="4092491" y="12373782"/>
                  <a:pt x="3525838" y="11975902"/>
                  <a:pt x="3010904" y="11275498"/>
                </a:cubicBezTo>
                <a:cubicBezTo>
                  <a:pt x="2866992" y="11078202"/>
                  <a:pt x="2725329" y="10782257"/>
                  <a:pt x="2543191" y="10667167"/>
                </a:cubicBezTo>
                <a:cubicBezTo>
                  <a:pt x="2320577" y="10525772"/>
                  <a:pt x="2113704" y="10716491"/>
                  <a:pt x="1911328" y="10844734"/>
                </a:cubicBezTo>
                <a:cubicBezTo>
                  <a:pt x="760034" y="11574732"/>
                  <a:pt x="535171" y="9167713"/>
                  <a:pt x="658846" y="8066141"/>
                </a:cubicBezTo>
                <a:cubicBezTo>
                  <a:pt x="751039" y="7240784"/>
                  <a:pt x="706067" y="6487769"/>
                  <a:pt x="485702" y="5708448"/>
                </a:cubicBezTo>
                <a:cubicBezTo>
                  <a:pt x="301315" y="5034350"/>
                  <a:pt x="0" y="4340525"/>
                  <a:pt x="20237" y="3590798"/>
                </a:cubicBezTo>
                <a:cubicBezTo>
                  <a:pt x="38226" y="2966025"/>
                  <a:pt x="238353" y="2344541"/>
                  <a:pt x="636360" y="2061750"/>
                </a:cubicBezTo>
                <a:cubicBezTo>
                  <a:pt x="971404" y="1821705"/>
                  <a:pt x="1333432" y="1871029"/>
                  <a:pt x="1650488" y="2134091"/>
                </a:cubicBezTo>
                <a:cubicBezTo>
                  <a:pt x="1823632" y="2275487"/>
                  <a:pt x="2001273" y="2436613"/>
                  <a:pt x="2199152" y="2439901"/>
                </a:cubicBezTo>
                <a:cubicBezTo>
                  <a:pt x="2673611" y="2449766"/>
                  <a:pt x="2898473" y="1693463"/>
                  <a:pt x="3096352" y="1187068"/>
                </a:cubicBezTo>
                <a:cubicBezTo>
                  <a:pt x="3296479" y="677385"/>
                  <a:pt x="3537081" y="207162"/>
                  <a:pt x="3964320" y="124955"/>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12"/>
          <p:cNvSpPr txBox="1"/>
          <p:nvPr/>
        </p:nvSpPr>
        <p:spPr>
          <a:xfrm>
            <a:off x="1550100" y="4889994"/>
            <a:ext cx="6939000" cy="2154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endParaRPr/>
          </a:p>
        </p:txBody>
      </p:sp>
      <p:sp>
        <p:nvSpPr>
          <p:cNvPr id="114" name="Google Shape;114;p12"/>
          <p:cNvSpPr txBox="1"/>
          <p:nvPr/>
        </p:nvSpPr>
        <p:spPr>
          <a:xfrm>
            <a:off x="1063500" y="2490468"/>
            <a:ext cx="7912200" cy="4155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9000" b="1">
                <a:solidFill>
                  <a:srgbClr val="105669"/>
                </a:solidFill>
                <a:latin typeface="Fira Sans"/>
                <a:ea typeface="Fira Sans"/>
                <a:cs typeface="Fira Sans"/>
                <a:sym typeface="Fira Sans"/>
              </a:rPr>
              <a:t>Why is Listening So Hard </a:t>
            </a:r>
            <a:endParaRPr/>
          </a:p>
        </p:txBody>
      </p:sp>
      <p:cxnSp>
        <p:nvCxnSpPr>
          <p:cNvPr id="115" name="Google Shape;115;p12"/>
          <p:cNvCxnSpPr/>
          <p:nvPr/>
        </p:nvCxnSpPr>
        <p:spPr>
          <a:xfrm>
            <a:off x="10325119" y="9871781"/>
            <a:ext cx="7226599" cy="0"/>
          </a:xfrm>
          <a:prstGeom prst="straightConnector1">
            <a:avLst/>
          </a:prstGeom>
          <a:noFill/>
          <a:ln w="95250" cap="rnd" cmpd="sng">
            <a:solidFill>
              <a:srgbClr val="FEC757"/>
            </a:solidFill>
            <a:prstDash val="dot"/>
            <a:round/>
            <a:headEnd type="none" w="sm" len="sm"/>
            <a:tailEnd type="none" w="sm" len="sm"/>
          </a:ln>
        </p:spPr>
      </p:cxnSp>
      <p:grpSp>
        <p:nvGrpSpPr>
          <p:cNvPr id="116" name="Google Shape;116;p12"/>
          <p:cNvGrpSpPr/>
          <p:nvPr/>
        </p:nvGrpSpPr>
        <p:grpSpPr>
          <a:xfrm>
            <a:off x="14482043" y="864150"/>
            <a:ext cx="2972828" cy="703326"/>
            <a:chOff x="0" y="0"/>
            <a:chExt cx="3963770" cy="937768"/>
          </a:xfrm>
        </p:grpSpPr>
        <p:sp>
          <p:nvSpPr>
            <p:cNvPr id="117" name="Google Shape;117;p12"/>
            <p:cNvSpPr/>
            <p:nvPr/>
          </p:nvSpPr>
          <p:spPr>
            <a:xfrm>
              <a:off x="0" y="0"/>
              <a:ext cx="1313860" cy="937768"/>
            </a:xfrm>
            <a:custGeom>
              <a:avLst/>
              <a:gdLst/>
              <a:ahLst/>
              <a:cxnLst/>
              <a:rect l="l" t="t" r="r" b="b"/>
              <a:pathLst>
                <a:path w="1313860" h="937768" extrusionOk="0">
                  <a:moveTo>
                    <a:pt x="0" y="0"/>
                  </a:moveTo>
                  <a:lnTo>
                    <a:pt x="1313860" y="0"/>
                  </a:lnTo>
                  <a:lnTo>
                    <a:pt x="1313860" y="937768"/>
                  </a:lnTo>
                  <a:lnTo>
                    <a:pt x="0" y="93776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18" name="Google Shape;118;p12"/>
            <p:cNvGrpSpPr/>
            <p:nvPr/>
          </p:nvGrpSpPr>
          <p:grpSpPr>
            <a:xfrm>
              <a:off x="3577741" y="468884"/>
              <a:ext cx="386029" cy="386029"/>
              <a:chOff x="0" y="0"/>
              <a:chExt cx="812800" cy="812800"/>
            </a:xfrm>
          </p:grpSpPr>
          <p:sp>
            <p:nvSpPr>
              <p:cNvPr id="119" name="Google Shape;119;p1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12"/>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1" name="Google Shape;121;p12"/>
            <p:cNvGrpSpPr/>
            <p:nvPr/>
          </p:nvGrpSpPr>
          <p:grpSpPr>
            <a:xfrm>
              <a:off x="2753307" y="468884"/>
              <a:ext cx="386029" cy="386029"/>
              <a:chOff x="0" y="0"/>
              <a:chExt cx="812800" cy="812800"/>
            </a:xfrm>
          </p:grpSpPr>
          <p:sp>
            <p:nvSpPr>
              <p:cNvPr id="122" name="Google Shape;122;p1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12"/>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4" name="Google Shape;124;p12"/>
            <p:cNvGrpSpPr/>
            <p:nvPr/>
          </p:nvGrpSpPr>
          <p:grpSpPr>
            <a:xfrm>
              <a:off x="1922779" y="468884"/>
              <a:ext cx="386029" cy="386029"/>
              <a:chOff x="0" y="0"/>
              <a:chExt cx="812800" cy="812800"/>
            </a:xfrm>
          </p:grpSpPr>
          <p:sp>
            <p:nvSpPr>
              <p:cNvPr id="125" name="Google Shape;125;p1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A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12"/>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pic>
        <p:nvPicPr>
          <p:cNvPr id="127" name="Google Shape;127;p12" descr="Two people talking "/>
          <p:cNvPicPr preferRelativeResize="0"/>
          <p:nvPr/>
        </p:nvPicPr>
        <p:blipFill rotWithShape="1">
          <a:blip r:embed="rId4">
            <a:alphaModFix/>
          </a:blip>
          <a:srcRect l="1662" t="10023"/>
          <a:stretch/>
        </p:blipFill>
        <p:spPr>
          <a:xfrm>
            <a:off x="10755600" y="4026350"/>
            <a:ext cx="7226598" cy="4956085"/>
          </a:xfrm>
          <a:prstGeom prst="rect">
            <a:avLst/>
          </a:prstGeom>
          <a:noFill/>
          <a:ln>
            <a:noFill/>
          </a:ln>
        </p:spPr>
      </p:pic>
      <p:sp>
        <p:nvSpPr>
          <p:cNvPr id="128" name="Google Shape;128;p12"/>
          <p:cNvSpPr/>
          <p:nvPr/>
        </p:nvSpPr>
        <p:spPr>
          <a:xfrm>
            <a:off x="10896425" y="0"/>
            <a:ext cx="7531200" cy="4155900"/>
          </a:xfrm>
          <a:prstGeom prst="wedgeRect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700" b="1">
                <a:solidFill>
                  <a:schemeClr val="dk2"/>
                </a:solidFill>
                <a:latin typeface="Fira Sans"/>
                <a:ea typeface="Fira Sans"/>
                <a:cs typeface="Fira Sans"/>
                <a:sym typeface="Fira Sans"/>
              </a:rPr>
              <a:t>www.menti.com</a:t>
            </a:r>
            <a:endParaRPr sz="5700" b="1">
              <a:solidFill>
                <a:schemeClr val="dk2"/>
              </a:solidFill>
              <a:latin typeface="Fira Sans"/>
              <a:ea typeface="Fira Sans"/>
              <a:cs typeface="Fira Sans"/>
              <a:sym typeface="Fira Sans"/>
            </a:endParaRPr>
          </a:p>
          <a:p>
            <a:pPr marL="0" lvl="0" indent="0" algn="ctr" rtl="0">
              <a:spcBef>
                <a:spcPts val="0"/>
              </a:spcBef>
              <a:spcAft>
                <a:spcPts val="0"/>
              </a:spcAft>
              <a:buNone/>
            </a:pPr>
            <a:r>
              <a:rPr lang="en-US" sz="5700" b="1">
                <a:solidFill>
                  <a:schemeClr val="dk2"/>
                </a:solidFill>
                <a:latin typeface="Fira Sans"/>
                <a:ea typeface="Fira Sans"/>
                <a:cs typeface="Fira Sans"/>
                <a:sym typeface="Fira Sans"/>
              </a:rPr>
              <a:t>Code: 1522 4975</a:t>
            </a:r>
            <a:endParaRPr sz="5700" b="1">
              <a:solidFill>
                <a:schemeClr val="dk2"/>
              </a:solidFill>
              <a:latin typeface="Fira Sans"/>
              <a:ea typeface="Fira Sans"/>
              <a:cs typeface="Fira Sans"/>
              <a:sym typeface="Fira Sans"/>
            </a:endParaRPr>
          </a:p>
          <a:p>
            <a:pPr marL="0" lvl="0" indent="0" algn="ctr" rtl="0">
              <a:spcBef>
                <a:spcPts val="0"/>
              </a:spcBef>
              <a:spcAft>
                <a:spcPts val="0"/>
              </a:spcAft>
              <a:buNone/>
            </a:pPr>
            <a:endParaRPr>
              <a:latin typeface="Varela Round"/>
              <a:ea typeface="Varela Round"/>
              <a:cs typeface="Varela Round"/>
              <a:sym typeface="Varela Roun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0"/>
          <p:cNvSpPr txBox="1">
            <a:spLocks noGrp="1"/>
          </p:cNvSpPr>
          <p:nvPr>
            <p:ph type="title"/>
          </p:nvPr>
        </p:nvSpPr>
        <p:spPr>
          <a:xfrm>
            <a:off x="961500" y="0"/>
            <a:ext cx="173265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Gen  Y - Millenials</a:t>
            </a:r>
            <a:endParaRPr/>
          </a:p>
        </p:txBody>
      </p:sp>
      <p:sp>
        <p:nvSpPr>
          <p:cNvPr id="398" name="Google Shape;398;p30"/>
          <p:cNvSpPr txBox="1">
            <a:spLocks noGrp="1"/>
          </p:cNvSpPr>
          <p:nvPr>
            <p:ph type="body" idx="1"/>
          </p:nvPr>
        </p:nvSpPr>
        <p:spPr>
          <a:xfrm>
            <a:off x="3846425" y="1329350"/>
            <a:ext cx="14292300" cy="6355200"/>
          </a:xfrm>
          <a:prstGeom prst="rect">
            <a:avLst/>
          </a:prstGeom>
        </p:spPr>
        <p:txBody>
          <a:bodyPr spcFirstLastPara="1" wrap="square" lIns="91425" tIns="45700" rIns="91425" bIns="45700" anchor="t" anchorCtr="0">
            <a:noAutofit/>
          </a:bodyPr>
          <a:lstStyle/>
          <a:p>
            <a:pPr marL="457200" lvl="0" indent="-514350" algn="l" rtl="0">
              <a:spcBef>
                <a:spcPts val="360"/>
              </a:spcBef>
              <a:spcAft>
                <a:spcPts val="0"/>
              </a:spcAft>
              <a:buSzPts val="4500"/>
              <a:buChar char="➔"/>
            </a:pPr>
            <a:r>
              <a:rPr lang="en-US" sz="4500"/>
              <a:t>Be respectful—don’t talk down or condescend to them just because they’re young   </a:t>
            </a:r>
            <a:endParaRPr sz="4500"/>
          </a:p>
          <a:p>
            <a:pPr marL="457200" lvl="0" indent="-514350" algn="l" rtl="0">
              <a:spcBef>
                <a:spcPts val="0"/>
              </a:spcBef>
              <a:spcAft>
                <a:spcPts val="0"/>
              </a:spcAft>
              <a:buSzPts val="4500"/>
              <a:buChar char="➔"/>
            </a:pPr>
            <a:r>
              <a:rPr lang="en-US" sz="4500"/>
              <a:t>Be sensitive to the generational clash between Boomers, Xers, and Millennials    </a:t>
            </a:r>
            <a:endParaRPr sz="4500"/>
          </a:p>
          <a:p>
            <a:pPr marL="457200" lvl="0" indent="-514350" algn="l" rtl="0">
              <a:spcBef>
                <a:spcPts val="0"/>
              </a:spcBef>
              <a:spcAft>
                <a:spcPts val="0"/>
              </a:spcAft>
              <a:buSzPts val="4500"/>
              <a:buChar char="➔"/>
            </a:pPr>
            <a:r>
              <a:rPr lang="en-US" sz="4500"/>
              <a:t>You don’t have to do a song and dance but pick up the pace and look lively</a:t>
            </a:r>
            <a:endParaRPr sz="4500"/>
          </a:p>
          <a:p>
            <a:pPr marL="457200" lvl="0" indent="-514350" algn="l" rtl="0">
              <a:spcBef>
                <a:spcPts val="0"/>
              </a:spcBef>
              <a:spcAft>
                <a:spcPts val="0"/>
              </a:spcAft>
              <a:buSzPts val="4500"/>
              <a:buChar char="➔"/>
            </a:pPr>
            <a:r>
              <a:rPr lang="en-US" sz="4500"/>
              <a:t>Value personalization over speed, so try to skip the AI experience as much as possible and get them to a human </a:t>
            </a:r>
            <a:endParaRPr sz="4500"/>
          </a:p>
        </p:txBody>
      </p:sp>
      <p:sp>
        <p:nvSpPr>
          <p:cNvPr id="399" name="Google Shape;399;p30"/>
          <p:cNvSpPr txBox="1"/>
          <p:nvPr/>
        </p:nvSpPr>
        <p:spPr>
          <a:xfrm>
            <a:off x="9360300" y="8845750"/>
            <a:ext cx="8927700" cy="11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334147"/>
                </a:solidFill>
                <a:latin typeface="Varela Round"/>
                <a:ea typeface="Varela Round"/>
                <a:cs typeface="Varela Round"/>
                <a:sym typeface="Varela Round"/>
              </a:rPr>
              <a:t>https://skillpath.com/blog/quick-customer-service-tips-for-pleasing-different-generations</a:t>
            </a:r>
            <a:endParaRPr sz="2400">
              <a:solidFill>
                <a:srgbClr val="334147"/>
              </a:solidFill>
              <a:latin typeface="Varela Round"/>
              <a:ea typeface="Varela Round"/>
              <a:cs typeface="Varela Round"/>
              <a:sym typeface="Varela Round"/>
            </a:endParaRPr>
          </a:p>
        </p:txBody>
      </p:sp>
      <p:pic>
        <p:nvPicPr>
          <p:cNvPr id="400" name="Google Shape;400;p30" descr="Gen Y - Millenials "/>
          <p:cNvPicPr preferRelativeResize="0"/>
          <p:nvPr/>
        </p:nvPicPr>
        <p:blipFill rotWithShape="1">
          <a:blip r:embed="rId3">
            <a:alphaModFix/>
          </a:blip>
          <a:srcRect b="7175"/>
          <a:stretch/>
        </p:blipFill>
        <p:spPr>
          <a:xfrm>
            <a:off x="492000" y="2280200"/>
            <a:ext cx="2662000" cy="27216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1"/>
          <p:cNvSpPr txBox="1">
            <a:spLocks noGrp="1"/>
          </p:cNvSpPr>
          <p:nvPr>
            <p:ph type="title"/>
          </p:nvPr>
        </p:nvSpPr>
        <p:spPr>
          <a:xfrm>
            <a:off x="961500" y="0"/>
            <a:ext cx="17326500" cy="1143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Gen  Z</a:t>
            </a:r>
            <a:endParaRPr/>
          </a:p>
        </p:txBody>
      </p:sp>
      <p:sp>
        <p:nvSpPr>
          <p:cNvPr id="406" name="Google Shape;406;p31"/>
          <p:cNvSpPr txBox="1">
            <a:spLocks noGrp="1"/>
          </p:cNvSpPr>
          <p:nvPr>
            <p:ph type="body" idx="1"/>
          </p:nvPr>
        </p:nvSpPr>
        <p:spPr>
          <a:xfrm>
            <a:off x="3474000" y="1143000"/>
            <a:ext cx="14814000" cy="7238100"/>
          </a:xfrm>
          <a:prstGeom prst="rect">
            <a:avLst/>
          </a:prstGeom>
        </p:spPr>
        <p:txBody>
          <a:bodyPr spcFirstLastPara="1" wrap="square" lIns="91425" tIns="45700" rIns="91425" bIns="45700" anchor="t" anchorCtr="0">
            <a:noAutofit/>
          </a:bodyPr>
          <a:lstStyle/>
          <a:p>
            <a:pPr marL="457200" lvl="0" indent="-457200" algn="l" rtl="0">
              <a:spcBef>
                <a:spcPts val="360"/>
              </a:spcBef>
              <a:spcAft>
                <a:spcPts val="0"/>
              </a:spcAft>
              <a:buSzPts val="3600"/>
              <a:buChar char="➔"/>
            </a:pPr>
            <a:r>
              <a:rPr lang="en-US" sz="3600"/>
              <a:t>Faster is better for Gen Z   In fact, they even talk faster than any other group. The 18-to-24-year-old age group is 60% more likely than the average consumer to hang up if a business doesn’t answer the phone right away—four rings or fewer</a:t>
            </a:r>
            <a:endParaRPr sz="3600"/>
          </a:p>
          <a:p>
            <a:pPr marL="457200" lvl="0" indent="-457200" algn="l" rtl="0">
              <a:spcBef>
                <a:spcPts val="0"/>
              </a:spcBef>
              <a:spcAft>
                <a:spcPts val="0"/>
              </a:spcAft>
              <a:buSzPts val="3600"/>
              <a:buChar char="➔"/>
            </a:pPr>
            <a:r>
              <a:rPr lang="en-US" sz="3600"/>
              <a:t>Gen Z will leave a brand entirely after only three bad customer service experiences</a:t>
            </a:r>
            <a:endParaRPr sz="3600"/>
          </a:p>
          <a:p>
            <a:pPr marL="457200" lvl="0" indent="-457200" algn="l" rtl="0">
              <a:spcBef>
                <a:spcPts val="0"/>
              </a:spcBef>
              <a:spcAft>
                <a:spcPts val="0"/>
              </a:spcAft>
              <a:buSzPts val="3600"/>
              <a:buChar char="➔"/>
            </a:pPr>
            <a:r>
              <a:rPr lang="en-US" sz="3600"/>
              <a:t>On the other hand, a great customer experience is nearly guaranteed to get your praises sung on Instagram or Twitter</a:t>
            </a:r>
            <a:endParaRPr sz="3600"/>
          </a:p>
          <a:p>
            <a:pPr marL="457200" lvl="0" indent="-457200" algn="l" rtl="0">
              <a:spcBef>
                <a:spcPts val="0"/>
              </a:spcBef>
              <a:spcAft>
                <a:spcPts val="0"/>
              </a:spcAft>
              <a:buSzPts val="3600"/>
              <a:buChar char="➔"/>
            </a:pPr>
            <a:r>
              <a:rPr lang="en-US" sz="3600"/>
              <a:t>Unlike Millennials, Gen Z are actually more apt to make phone calls. In fact, this age group is the most likely of any demographic to click-to-call a business from a cell phone after searching for the business online.</a:t>
            </a:r>
            <a:endParaRPr sz="3600"/>
          </a:p>
        </p:txBody>
      </p:sp>
      <p:sp>
        <p:nvSpPr>
          <p:cNvPr id="407" name="Google Shape;407;p31"/>
          <p:cNvSpPr txBox="1"/>
          <p:nvPr/>
        </p:nvSpPr>
        <p:spPr>
          <a:xfrm>
            <a:off x="9360300" y="8845750"/>
            <a:ext cx="8927700" cy="11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334147"/>
                </a:solidFill>
                <a:latin typeface="Varela Round"/>
                <a:ea typeface="Varela Round"/>
                <a:cs typeface="Varela Round"/>
                <a:sym typeface="Varela Round"/>
              </a:rPr>
              <a:t>https://skillpath.com/blog/quick-customer-service-tips-for-pleasing-different-generations</a:t>
            </a:r>
            <a:endParaRPr sz="2400">
              <a:solidFill>
                <a:srgbClr val="334147"/>
              </a:solidFill>
              <a:latin typeface="Varela Round"/>
              <a:ea typeface="Varela Round"/>
              <a:cs typeface="Varela Round"/>
              <a:sym typeface="Varela Round"/>
            </a:endParaRPr>
          </a:p>
        </p:txBody>
      </p:sp>
      <p:pic>
        <p:nvPicPr>
          <p:cNvPr id="408" name="Google Shape;408;p31" descr="Gen Z icon"/>
          <p:cNvPicPr preferRelativeResize="0"/>
          <p:nvPr/>
        </p:nvPicPr>
        <p:blipFill rotWithShape="1">
          <a:blip r:embed="rId3">
            <a:alphaModFix/>
          </a:blip>
          <a:srcRect b="12915"/>
          <a:stretch/>
        </p:blipFill>
        <p:spPr>
          <a:xfrm>
            <a:off x="226975" y="2450800"/>
            <a:ext cx="2533650" cy="2737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2"/>
          <p:cNvSpPr txBox="1">
            <a:spLocks noGrp="1"/>
          </p:cNvSpPr>
          <p:nvPr>
            <p:ph type="ctrTitle"/>
          </p:nvPr>
        </p:nvSpPr>
        <p:spPr>
          <a:xfrm>
            <a:off x="779350" y="3049450"/>
            <a:ext cx="16053900" cy="35877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What do you notice about </a:t>
            </a:r>
            <a:endParaRPr/>
          </a:p>
          <a:p>
            <a:pPr marL="0" lvl="0" indent="0" algn="ctr" rtl="0">
              <a:spcBef>
                <a:spcPts val="0"/>
              </a:spcBef>
              <a:spcAft>
                <a:spcPts val="0"/>
              </a:spcAft>
              <a:buNone/>
            </a:pPr>
            <a:r>
              <a:rPr lang="en-US"/>
              <a:t>your interactions with </a:t>
            </a:r>
            <a:endParaRPr/>
          </a:p>
          <a:p>
            <a:pPr marL="0" lvl="0" indent="0" algn="ctr" rtl="0">
              <a:spcBef>
                <a:spcPts val="0"/>
              </a:spcBef>
              <a:spcAft>
                <a:spcPts val="0"/>
              </a:spcAft>
              <a:buNone/>
            </a:pPr>
            <a:r>
              <a:rPr lang="en-US"/>
              <a:t>different generations?</a:t>
            </a:r>
            <a:endParaRPr/>
          </a:p>
        </p:txBody>
      </p:sp>
      <p:sp>
        <p:nvSpPr>
          <p:cNvPr id="414" name="Google Shape;414;p32"/>
          <p:cNvSpPr txBox="1">
            <a:spLocks noGrp="1"/>
          </p:cNvSpPr>
          <p:nvPr>
            <p:ph type="ctrTitle"/>
          </p:nvPr>
        </p:nvSpPr>
        <p:spPr>
          <a:xfrm>
            <a:off x="1363850" y="166525"/>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Breakout Groups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3"/>
          <p:cNvSpPr txBox="1">
            <a:spLocks noGrp="1"/>
          </p:cNvSpPr>
          <p:nvPr>
            <p:ph type="ctrTitle"/>
          </p:nvPr>
        </p:nvSpPr>
        <p:spPr>
          <a:xfrm>
            <a:off x="988575" y="3606875"/>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Active Empathetic Listening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4"/>
          <p:cNvSpPr txBox="1">
            <a:spLocks noGrp="1"/>
          </p:cNvSpPr>
          <p:nvPr>
            <p:ph type="ctrTitle"/>
          </p:nvPr>
        </p:nvSpPr>
        <p:spPr>
          <a:xfrm>
            <a:off x="1166875" y="9326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800"/>
              <a:t>Difficult Conversations - Dealing with Conflict </a:t>
            </a:r>
            <a:endParaRPr sz="4800"/>
          </a:p>
        </p:txBody>
      </p:sp>
      <p:sp>
        <p:nvSpPr>
          <p:cNvPr id="425" name="Google Shape;425;p34"/>
          <p:cNvSpPr txBox="1">
            <a:spLocks noGrp="1"/>
          </p:cNvSpPr>
          <p:nvPr>
            <p:ph type="subTitle" idx="1"/>
          </p:nvPr>
        </p:nvSpPr>
        <p:spPr>
          <a:xfrm>
            <a:off x="975500" y="2478800"/>
            <a:ext cx="14827500" cy="5821800"/>
          </a:xfrm>
          <a:prstGeom prst="rect">
            <a:avLst/>
          </a:prstGeom>
        </p:spPr>
        <p:txBody>
          <a:bodyPr spcFirstLastPara="1" wrap="square" lIns="91425" tIns="45700" rIns="91425" bIns="45700" anchor="t" anchorCtr="0">
            <a:normAutofit fontScale="92500"/>
          </a:bodyPr>
          <a:lstStyle/>
          <a:p>
            <a:pPr marL="457200" lvl="0" indent="-440055" algn="l" rtl="0">
              <a:spcBef>
                <a:spcPts val="640"/>
              </a:spcBef>
              <a:spcAft>
                <a:spcPts val="0"/>
              </a:spcAft>
              <a:buSzPct val="100000"/>
              <a:buChar char="●"/>
            </a:pPr>
            <a:r>
              <a:rPr lang="en-US" sz="3600"/>
              <a:t>Many people avoid conflict. </a:t>
            </a:r>
            <a:endParaRPr sz="3600"/>
          </a:p>
          <a:p>
            <a:pPr marL="457200" lvl="0" indent="0" algn="l" rtl="0">
              <a:spcBef>
                <a:spcPts val="640"/>
              </a:spcBef>
              <a:spcAft>
                <a:spcPts val="0"/>
              </a:spcAft>
              <a:buNone/>
            </a:pPr>
            <a:endParaRPr sz="3600"/>
          </a:p>
          <a:p>
            <a:pPr marL="457200" lvl="0" indent="-440055" algn="l" rtl="0">
              <a:spcBef>
                <a:spcPts val="640"/>
              </a:spcBef>
              <a:spcAft>
                <a:spcPts val="0"/>
              </a:spcAft>
              <a:buSzPct val="100000"/>
              <a:buChar char="●"/>
            </a:pPr>
            <a:r>
              <a:rPr lang="en-US" sz="3600"/>
              <a:t>Avoidance can lead to poor communication and misunderstanding.</a:t>
            </a:r>
            <a:endParaRPr sz="3600"/>
          </a:p>
          <a:p>
            <a:pPr marL="457200" lvl="0" indent="0" algn="l" rtl="0">
              <a:spcBef>
                <a:spcPts val="640"/>
              </a:spcBef>
              <a:spcAft>
                <a:spcPts val="0"/>
              </a:spcAft>
              <a:buNone/>
            </a:pPr>
            <a:endParaRPr sz="3600"/>
          </a:p>
          <a:p>
            <a:pPr marL="457200" lvl="0" indent="-440055" algn="l" rtl="0">
              <a:spcBef>
                <a:spcPts val="640"/>
              </a:spcBef>
              <a:spcAft>
                <a:spcPts val="0"/>
              </a:spcAft>
              <a:buSzPct val="100000"/>
              <a:buChar char="●"/>
            </a:pPr>
            <a:r>
              <a:rPr lang="en-US" sz="3600"/>
              <a:t>It is natural (and part of the human neurological system) to respond to conflict in specific ways.</a:t>
            </a:r>
            <a:endParaRPr sz="3600"/>
          </a:p>
          <a:p>
            <a:pPr marL="457200" lvl="0" indent="0" algn="l" rtl="0">
              <a:spcBef>
                <a:spcPts val="640"/>
              </a:spcBef>
              <a:spcAft>
                <a:spcPts val="0"/>
              </a:spcAft>
              <a:buNone/>
            </a:pPr>
            <a:endParaRPr sz="3600"/>
          </a:p>
          <a:p>
            <a:pPr marL="457200" lvl="0" indent="-440055" algn="l" rtl="0">
              <a:spcBef>
                <a:spcPts val="640"/>
              </a:spcBef>
              <a:spcAft>
                <a:spcPts val="0"/>
              </a:spcAft>
              <a:buSzPct val="100000"/>
              <a:buChar char="●"/>
            </a:pPr>
            <a:r>
              <a:rPr lang="en-US" sz="3600"/>
              <a:t>Active - Empathetic Listening is the first step to gaining information about the individual’s needs, values, interests and goals.</a:t>
            </a:r>
            <a:endParaRPr sz="3600"/>
          </a:p>
          <a:p>
            <a:pPr marL="457200" lvl="0" indent="0" algn="l" rtl="0">
              <a:spcBef>
                <a:spcPts val="64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5"/>
          <p:cNvSpPr txBox="1">
            <a:spLocks noGrp="1"/>
          </p:cNvSpPr>
          <p:nvPr>
            <p:ph type="ctrTitle"/>
          </p:nvPr>
        </p:nvSpPr>
        <p:spPr>
          <a:xfrm>
            <a:off x="1166875" y="9326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Brain Hand Model</a:t>
            </a:r>
            <a:endParaRPr/>
          </a:p>
        </p:txBody>
      </p:sp>
      <p:sp>
        <p:nvSpPr>
          <p:cNvPr id="431" name="Google Shape;431;p35"/>
          <p:cNvSpPr txBox="1">
            <a:spLocks noGrp="1"/>
          </p:cNvSpPr>
          <p:nvPr>
            <p:ph type="subTitle" idx="1"/>
          </p:nvPr>
        </p:nvSpPr>
        <p:spPr>
          <a:xfrm>
            <a:off x="5490950" y="2478800"/>
            <a:ext cx="6400800" cy="1752600"/>
          </a:xfrm>
          <a:prstGeom prst="rect">
            <a:avLst/>
          </a:prstGeom>
        </p:spPr>
        <p:txBody>
          <a:bodyPr spcFirstLastPara="1" wrap="square" lIns="91425" tIns="45700" rIns="91425" bIns="45700" anchor="t" anchorCtr="0">
            <a:normAutofit/>
          </a:bodyPr>
          <a:lstStyle/>
          <a:p>
            <a:pPr marL="0" lvl="0" indent="0" algn="ctr" rtl="0">
              <a:spcBef>
                <a:spcPts val="640"/>
              </a:spcBef>
              <a:spcAft>
                <a:spcPts val="0"/>
              </a:spcAft>
              <a:buNone/>
            </a:pPr>
            <a:endParaRPr/>
          </a:p>
        </p:txBody>
      </p:sp>
      <p:pic>
        <p:nvPicPr>
          <p:cNvPr id="432" name="Google Shape;432;p35"/>
          <p:cNvPicPr preferRelativeResize="0"/>
          <p:nvPr/>
        </p:nvPicPr>
        <p:blipFill>
          <a:blip r:embed="rId3">
            <a:alphaModFix/>
          </a:blip>
          <a:stretch>
            <a:fillRect/>
          </a:stretch>
        </p:blipFill>
        <p:spPr>
          <a:xfrm>
            <a:off x="3898548" y="2629076"/>
            <a:ext cx="9349700" cy="7354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p36"/>
          <p:cNvPicPr preferRelativeResize="0"/>
          <p:nvPr/>
        </p:nvPicPr>
        <p:blipFill>
          <a:blip r:embed="rId3">
            <a:alphaModFix/>
          </a:blip>
          <a:stretch>
            <a:fillRect/>
          </a:stretch>
        </p:blipFill>
        <p:spPr>
          <a:xfrm>
            <a:off x="3728537" y="567449"/>
            <a:ext cx="10830926" cy="91521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37"/>
          <p:cNvSpPr txBox="1">
            <a:spLocks noGrp="1"/>
          </p:cNvSpPr>
          <p:nvPr>
            <p:ph type="ctrTitle"/>
          </p:nvPr>
        </p:nvSpPr>
        <p:spPr>
          <a:xfrm>
            <a:off x="1117050" y="4108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Active-Empathetic Listening</a:t>
            </a:r>
            <a:endParaRPr/>
          </a:p>
        </p:txBody>
      </p:sp>
      <p:sp>
        <p:nvSpPr>
          <p:cNvPr id="443" name="Google Shape;443;p37"/>
          <p:cNvSpPr txBox="1">
            <a:spLocks noGrp="1"/>
          </p:cNvSpPr>
          <p:nvPr>
            <p:ph type="subTitle" idx="1"/>
          </p:nvPr>
        </p:nvSpPr>
        <p:spPr>
          <a:xfrm>
            <a:off x="939250" y="2387700"/>
            <a:ext cx="10309200" cy="7899300"/>
          </a:xfrm>
          <a:prstGeom prst="rect">
            <a:avLst/>
          </a:prstGeom>
        </p:spPr>
        <p:txBody>
          <a:bodyPr spcFirstLastPara="1" wrap="square" lIns="91425" tIns="45700" rIns="91425" bIns="45700" anchor="t" anchorCtr="0">
            <a:normAutofit fontScale="77500" lnSpcReduction="10000"/>
          </a:bodyPr>
          <a:lstStyle/>
          <a:p>
            <a:pPr marL="457200" lvl="0" indent="-560759" algn="l" rtl="0">
              <a:lnSpc>
                <a:spcPct val="150000"/>
              </a:lnSpc>
              <a:spcBef>
                <a:spcPts val="640"/>
              </a:spcBef>
              <a:spcAft>
                <a:spcPts val="0"/>
              </a:spcAft>
              <a:buSzPct val="100000"/>
              <a:buChar char="➔"/>
            </a:pPr>
            <a:r>
              <a:rPr lang="en-US" sz="6749" b="1"/>
              <a:t>Use non-verbal involvement.</a:t>
            </a:r>
            <a:endParaRPr sz="6749" b="1"/>
          </a:p>
          <a:p>
            <a:pPr marL="457200" lvl="0" indent="-560759" algn="l" rtl="0">
              <a:lnSpc>
                <a:spcPct val="150000"/>
              </a:lnSpc>
              <a:spcBef>
                <a:spcPts val="0"/>
              </a:spcBef>
              <a:spcAft>
                <a:spcPts val="0"/>
              </a:spcAft>
              <a:buSzPct val="100000"/>
              <a:buChar char="➔"/>
            </a:pPr>
            <a:r>
              <a:rPr lang="en-US" sz="6749" b="1"/>
              <a:t>Pay attention to the speaker, not your own thoughts.</a:t>
            </a:r>
            <a:endParaRPr sz="6749" b="1"/>
          </a:p>
          <a:p>
            <a:pPr marL="457200" lvl="0" indent="-560759" algn="l" rtl="0">
              <a:lnSpc>
                <a:spcPct val="150000"/>
              </a:lnSpc>
              <a:spcBef>
                <a:spcPts val="0"/>
              </a:spcBef>
              <a:spcAft>
                <a:spcPts val="0"/>
              </a:spcAft>
              <a:buSzPct val="100000"/>
              <a:buChar char="➔"/>
            </a:pPr>
            <a:r>
              <a:rPr lang="en-US" sz="6749" b="1"/>
              <a:t>Practice Non-Judgment.</a:t>
            </a:r>
            <a:endParaRPr sz="6749" b="1"/>
          </a:p>
          <a:p>
            <a:pPr marL="457200" lvl="0" indent="-560759" algn="l" rtl="0">
              <a:lnSpc>
                <a:spcPct val="150000"/>
              </a:lnSpc>
              <a:spcBef>
                <a:spcPts val="0"/>
              </a:spcBef>
              <a:spcAft>
                <a:spcPts val="0"/>
              </a:spcAft>
              <a:buSzPct val="100000"/>
              <a:buChar char="➔"/>
            </a:pPr>
            <a:r>
              <a:rPr lang="en-US" sz="6749" b="1"/>
              <a:t>Tolerate silence.</a:t>
            </a:r>
            <a:endParaRPr sz="6749" b="1"/>
          </a:p>
          <a:p>
            <a:pPr marL="457200" lvl="0" indent="-560759" algn="l" rtl="0">
              <a:lnSpc>
                <a:spcPct val="150000"/>
              </a:lnSpc>
              <a:spcBef>
                <a:spcPts val="0"/>
              </a:spcBef>
              <a:spcAft>
                <a:spcPts val="0"/>
              </a:spcAft>
              <a:buSzPct val="100000"/>
              <a:buChar char="➔"/>
            </a:pPr>
            <a:r>
              <a:rPr lang="en-US" sz="6749" b="1"/>
              <a:t>Paraphrase.</a:t>
            </a:r>
            <a:endParaRPr sz="6749" b="1"/>
          </a:p>
          <a:p>
            <a:pPr marL="457200" lvl="0" indent="-560759" algn="l" rtl="0">
              <a:lnSpc>
                <a:spcPct val="150000"/>
              </a:lnSpc>
              <a:spcBef>
                <a:spcPts val="0"/>
              </a:spcBef>
              <a:spcAft>
                <a:spcPts val="0"/>
              </a:spcAft>
              <a:buSzPct val="100000"/>
              <a:buChar char="➔"/>
            </a:pPr>
            <a:r>
              <a:rPr lang="en-US" sz="6749" b="1"/>
              <a:t>Ask questions.</a:t>
            </a:r>
            <a:endParaRPr sz="6749" b="1"/>
          </a:p>
        </p:txBody>
      </p:sp>
      <p:sp>
        <p:nvSpPr>
          <p:cNvPr id="444" name="Google Shape;444;p37"/>
          <p:cNvSpPr/>
          <p:nvPr/>
        </p:nvSpPr>
        <p:spPr>
          <a:xfrm>
            <a:off x="10283731" y="3853360"/>
            <a:ext cx="1804244" cy="1804244"/>
          </a:xfrm>
          <a:custGeom>
            <a:avLst/>
            <a:gdLst/>
            <a:ahLst/>
            <a:cxnLst/>
            <a:rect l="l" t="t" r="r" b="b"/>
            <a:pathLst>
              <a:path w="1804244" h="1804244" extrusionOk="0">
                <a:moveTo>
                  <a:pt x="0" y="0"/>
                </a:moveTo>
                <a:lnTo>
                  <a:pt x="1804245" y="0"/>
                </a:lnTo>
                <a:lnTo>
                  <a:pt x="1804245" y="1804244"/>
                </a:lnTo>
                <a:lnTo>
                  <a:pt x="0" y="180424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45" name="Google Shape;445;p37" descr="Two peoeple talking "/>
          <p:cNvPicPr preferRelativeResize="0"/>
          <p:nvPr/>
        </p:nvPicPr>
        <p:blipFill rotWithShape="1">
          <a:blip r:embed="rId4">
            <a:alphaModFix/>
          </a:blip>
          <a:srcRect l="3067" r="7255"/>
          <a:stretch/>
        </p:blipFill>
        <p:spPr>
          <a:xfrm>
            <a:off x="11434650" y="3685900"/>
            <a:ext cx="6446074" cy="57501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8"/>
          <p:cNvSpPr txBox="1">
            <a:spLocks noGrp="1"/>
          </p:cNvSpPr>
          <p:nvPr>
            <p:ph type="ctrTitle"/>
          </p:nvPr>
        </p:nvSpPr>
        <p:spPr>
          <a:xfrm>
            <a:off x="1166875" y="9326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Limbic Resonance </a:t>
            </a:r>
            <a:endParaRPr/>
          </a:p>
        </p:txBody>
      </p:sp>
      <p:pic>
        <p:nvPicPr>
          <p:cNvPr id="451" name="Google Shape;451;p38" title="Screenshot 2025-07-23 at 1.34.10 PM.png"/>
          <p:cNvPicPr preferRelativeResize="0"/>
          <p:nvPr/>
        </p:nvPicPr>
        <p:blipFill>
          <a:blip r:embed="rId3">
            <a:alphaModFix/>
          </a:blip>
          <a:stretch>
            <a:fillRect/>
          </a:stretch>
        </p:blipFill>
        <p:spPr>
          <a:xfrm>
            <a:off x="3435500" y="3429000"/>
            <a:ext cx="11008075" cy="50617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39" descr="Communication Skills: Empathetic Listening&#10;&#10;Effective listening skills are the basics of building successful relationships with people. How we engage others in verbal and non-verbal communication, what do we hear behind words, how we understand and empathize the emotions of others, ask questions and clarify the messages — all these contribute to our emotional intelligence and effective social skills, influencing our lives both on a personal and professional level.&#10;&#10;A picture is worth a thousand words! To ensure a deeper understanding and provide more meaningfulness to the basic communication and social skills training, we routinely use clips from famous movies — as an example of “what to do” or “what not to do”. The effectiveness of this online learning method is achieved through the inclusion of our visual channel of perception, emotionality of the image, and ease of submission of material.&#10;Enjoy your experience!&#10;&#10;This movie clip refers to the Effective Listening lesson which is part of the Genius of Communication online learning course, along with six other lessons on Body Language, Verbal Communication, Building Relationships, Conflict Resolution, Personal Image, and Manners &amp; Etiquette. Together they encompass the basics of social skills and provide one big advantage — they give us the freedom to communicate effectively with anyone and everywhere, liberate us from shyness, and shift our confidence to a higher level.&#10;&#10;To get more information and purchase our online communication courses, visit our website: https://academyofsocialcompetency.com/training-for-individuals/ &#10;&#10;Connect with us:&#10;Facebook https://www.facebook.com/SocialCompetency &#10;Facebook https://www.facebook.com/groups/HappyRelationshipsCouples&#10;Instagram https://www.instagram.com/nairavelumyan/&#10;LinkedIn https://www.linkedin.com/in/naira-velumyan/&#10;&#10;Communication Skills: Empathetic Listening" title="Communication Skills: Empathetic Listening - Inside Out, 2015">
            <a:hlinkClick r:id="rId3"/>
          </p:cNvPr>
          <p:cNvPicPr preferRelativeResize="0"/>
          <p:nvPr/>
        </p:nvPicPr>
        <p:blipFill>
          <a:blip r:embed="rId4">
            <a:alphaModFix/>
          </a:blip>
          <a:stretch>
            <a:fillRect/>
          </a:stretch>
        </p:blipFill>
        <p:spPr>
          <a:xfrm>
            <a:off x="3219073" y="699813"/>
            <a:ext cx="11849875" cy="8887375"/>
          </a:xfrm>
          <a:prstGeom prst="rect">
            <a:avLst/>
          </a:prstGeom>
          <a:noFill/>
          <a:ln w="76200" cap="flat" cmpd="sng">
            <a:solidFill>
              <a:srgbClr val="EFBC49"/>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3"/>
          <p:cNvSpPr txBox="1">
            <a:spLocks noGrp="1"/>
          </p:cNvSpPr>
          <p:nvPr>
            <p:ph type="ctrTitle"/>
          </p:nvPr>
        </p:nvSpPr>
        <p:spPr>
          <a:xfrm>
            <a:off x="1166875" y="9326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By the numbers </a:t>
            </a:r>
            <a:endParaRPr/>
          </a:p>
        </p:txBody>
      </p:sp>
      <p:sp>
        <p:nvSpPr>
          <p:cNvPr id="134" name="Google Shape;134;p13"/>
          <p:cNvSpPr txBox="1"/>
          <p:nvPr/>
        </p:nvSpPr>
        <p:spPr>
          <a:xfrm>
            <a:off x="1557150" y="3134450"/>
            <a:ext cx="4239000" cy="11598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b="1">
                <a:solidFill>
                  <a:schemeClr val="accent4"/>
                </a:solidFill>
                <a:latin typeface="Bebas Neue"/>
                <a:ea typeface="Bebas Neue"/>
                <a:cs typeface="Bebas Neue"/>
                <a:sym typeface="Bebas Neue"/>
              </a:rPr>
              <a:t>125 Words Per Min</a:t>
            </a:r>
            <a:endParaRPr sz="4800" b="1">
              <a:solidFill>
                <a:schemeClr val="accent4"/>
              </a:solidFill>
              <a:latin typeface="Bebas Neue"/>
              <a:ea typeface="Bebas Neue"/>
              <a:cs typeface="Bebas Neue"/>
              <a:sym typeface="Bebas Neue"/>
            </a:endParaRPr>
          </a:p>
        </p:txBody>
      </p:sp>
      <p:sp>
        <p:nvSpPr>
          <p:cNvPr id="135" name="Google Shape;135;p13"/>
          <p:cNvSpPr txBox="1"/>
          <p:nvPr/>
        </p:nvSpPr>
        <p:spPr>
          <a:xfrm>
            <a:off x="6663838" y="3134400"/>
            <a:ext cx="4239000" cy="11598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b="1">
                <a:solidFill>
                  <a:schemeClr val="accent4"/>
                </a:solidFill>
                <a:latin typeface="Bebas Neue"/>
                <a:ea typeface="Bebas Neue"/>
                <a:cs typeface="Bebas Neue"/>
                <a:sym typeface="Bebas Neue"/>
              </a:rPr>
              <a:t>400 Words Per MIn</a:t>
            </a:r>
            <a:endParaRPr sz="4800" b="1">
              <a:solidFill>
                <a:schemeClr val="accent4"/>
              </a:solidFill>
              <a:latin typeface="Bebas Neue"/>
              <a:ea typeface="Bebas Neue"/>
              <a:cs typeface="Bebas Neue"/>
              <a:sym typeface="Bebas Neue"/>
            </a:endParaRPr>
          </a:p>
        </p:txBody>
      </p:sp>
      <p:sp>
        <p:nvSpPr>
          <p:cNvPr id="136" name="Google Shape;136;p13"/>
          <p:cNvSpPr txBox="1"/>
          <p:nvPr/>
        </p:nvSpPr>
        <p:spPr>
          <a:xfrm>
            <a:off x="11902369" y="3211339"/>
            <a:ext cx="4592100" cy="11598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b="1">
                <a:solidFill>
                  <a:schemeClr val="accent4"/>
                </a:solidFill>
                <a:latin typeface="Bebas Neue"/>
                <a:ea typeface="Bebas Neue"/>
                <a:cs typeface="Bebas Neue"/>
                <a:sym typeface="Bebas Neue"/>
              </a:rPr>
              <a:t>50% of What We Hear</a:t>
            </a:r>
            <a:endParaRPr sz="4800" b="1">
              <a:solidFill>
                <a:schemeClr val="accent4"/>
              </a:solidFill>
              <a:latin typeface="Bebas Neue"/>
              <a:ea typeface="Bebas Neue"/>
              <a:cs typeface="Bebas Neue"/>
              <a:sym typeface="Bebas Neue"/>
            </a:endParaRPr>
          </a:p>
        </p:txBody>
      </p:sp>
      <p:grpSp>
        <p:nvGrpSpPr>
          <p:cNvPr id="137" name="Google Shape;137;p13"/>
          <p:cNvGrpSpPr/>
          <p:nvPr/>
        </p:nvGrpSpPr>
        <p:grpSpPr>
          <a:xfrm>
            <a:off x="7726391" y="4619100"/>
            <a:ext cx="2729899" cy="3673970"/>
            <a:chOff x="6203465" y="2891206"/>
            <a:chExt cx="320478" cy="362110"/>
          </a:xfrm>
        </p:grpSpPr>
        <p:sp>
          <p:nvSpPr>
            <p:cNvPr id="138" name="Google Shape;138;p13" descr="icon of a person's head with a lightning bolt near the brain. "/>
            <p:cNvSpPr/>
            <p:nvPr/>
          </p:nvSpPr>
          <p:spPr>
            <a:xfrm>
              <a:off x="6203465" y="2902158"/>
              <a:ext cx="320478" cy="351159"/>
            </a:xfrm>
            <a:custGeom>
              <a:avLst/>
              <a:gdLst/>
              <a:ahLst/>
              <a:cxnLst/>
              <a:rect l="l" t="t" r="r" b="b"/>
              <a:pathLst>
                <a:path w="12232" h="13403" extrusionOk="0">
                  <a:moveTo>
                    <a:pt x="6261" y="1"/>
                  </a:moveTo>
                  <a:cubicBezTo>
                    <a:pt x="4487" y="1"/>
                    <a:pt x="2747" y="875"/>
                    <a:pt x="1716" y="2484"/>
                  </a:cubicBezTo>
                  <a:lnTo>
                    <a:pt x="1400" y="3050"/>
                  </a:lnTo>
                  <a:cubicBezTo>
                    <a:pt x="1054" y="3778"/>
                    <a:pt x="872" y="4574"/>
                    <a:pt x="872" y="5389"/>
                  </a:cubicBezTo>
                  <a:cubicBezTo>
                    <a:pt x="882" y="5734"/>
                    <a:pt x="920" y="6079"/>
                    <a:pt x="968" y="6424"/>
                  </a:cubicBezTo>
                  <a:lnTo>
                    <a:pt x="173" y="7833"/>
                  </a:lnTo>
                  <a:cubicBezTo>
                    <a:pt x="0" y="8140"/>
                    <a:pt x="134" y="8542"/>
                    <a:pt x="470" y="8686"/>
                  </a:cubicBezTo>
                  <a:lnTo>
                    <a:pt x="1428" y="9079"/>
                  </a:lnTo>
                  <a:lnTo>
                    <a:pt x="1428" y="10680"/>
                  </a:lnTo>
                  <a:cubicBezTo>
                    <a:pt x="1428" y="11245"/>
                    <a:pt x="1879" y="11696"/>
                    <a:pt x="2444" y="11696"/>
                  </a:cubicBezTo>
                  <a:lnTo>
                    <a:pt x="3767" y="11696"/>
                  </a:lnTo>
                  <a:lnTo>
                    <a:pt x="3767" y="12894"/>
                  </a:lnTo>
                  <a:cubicBezTo>
                    <a:pt x="3758" y="13172"/>
                    <a:pt x="3997" y="13402"/>
                    <a:pt x="4275" y="13402"/>
                  </a:cubicBezTo>
                  <a:lnTo>
                    <a:pt x="8531" y="13402"/>
                  </a:lnTo>
                  <a:cubicBezTo>
                    <a:pt x="8537" y="13402"/>
                    <a:pt x="8543" y="13402"/>
                    <a:pt x="8548" y="13402"/>
                  </a:cubicBezTo>
                  <a:cubicBezTo>
                    <a:pt x="8837" y="13402"/>
                    <a:pt x="9068" y="13167"/>
                    <a:pt x="9068" y="12885"/>
                  </a:cubicBezTo>
                  <a:lnTo>
                    <a:pt x="9068" y="10862"/>
                  </a:lnTo>
                  <a:cubicBezTo>
                    <a:pt x="9068" y="10344"/>
                    <a:pt x="9298" y="9865"/>
                    <a:pt x="9691" y="9539"/>
                  </a:cubicBezTo>
                  <a:cubicBezTo>
                    <a:pt x="11704" y="7871"/>
                    <a:pt x="12231" y="4996"/>
                    <a:pt x="10947" y="2724"/>
                  </a:cubicBezTo>
                  <a:lnTo>
                    <a:pt x="10947" y="2724"/>
                  </a:lnTo>
                  <a:lnTo>
                    <a:pt x="8589" y="3510"/>
                  </a:lnTo>
                  <a:cubicBezTo>
                    <a:pt x="8584" y="3511"/>
                    <a:pt x="8580" y="3511"/>
                    <a:pt x="8576" y="3511"/>
                  </a:cubicBezTo>
                  <a:cubicBezTo>
                    <a:pt x="8507" y="3511"/>
                    <a:pt x="8467" y="3440"/>
                    <a:pt x="8512" y="3385"/>
                  </a:cubicBezTo>
                  <a:lnTo>
                    <a:pt x="10228" y="1890"/>
                  </a:lnTo>
                  <a:lnTo>
                    <a:pt x="8982" y="1095"/>
                  </a:lnTo>
                  <a:lnTo>
                    <a:pt x="9298" y="941"/>
                  </a:lnTo>
                  <a:cubicBezTo>
                    <a:pt x="8366" y="305"/>
                    <a:pt x="7308" y="1"/>
                    <a:pt x="6261" y="1"/>
                  </a:cubicBezTo>
                  <a:close/>
                </a:path>
              </a:pathLst>
            </a:custGeom>
            <a:gradFill>
              <a:gsLst>
                <a:gs pos="0">
                  <a:srgbClr val="FFFFFF"/>
                </a:gs>
                <a:gs pos="100000">
                  <a:srgbClr val="737373"/>
                </a:gs>
              </a:gsLst>
              <a:lin ang="5400012" scaled="0"/>
            </a:gra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6286833" y="2902132"/>
              <a:ext cx="184867" cy="71159"/>
            </a:xfrm>
            <a:custGeom>
              <a:avLst/>
              <a:gdLst/>
              <a:ahLst/>
              <a:cxnLst/>
              <a:rect l="l" t="t" r="r" b="b"/>
              <a:pathLst>
                <a:path w="7056" h="2716" extrusionOk="0">
                  <a:moveTo>
                    <a:pt x="3083" y="0"/>
                  </a:moveTo>
                  <a:cubicBezTo>
                    <a:pt x="2005" y="0"/>
                    <a:pt x="928" y="324"/>
                    <a:pt x="0" y="971"/>
                  </a:cubicBezTo>
                  <a:cubicBezTo>
                    <a:pt x="467" y="854"/>
                    <a:pt x="951" y="788"/>
                    <a:pt x="1436" y="788"/>
                  </a:cubicBezTo>
                  <a:cubicBezTo>
                    <a:pt x="1469" y="788"/>
                    <a:pt x="1501" y="788"/>
                    <a:pt x="1534" y="789"/>
                  </a:cubicBezTo>
                  <a:cubicBezTo>
                    <a:pt x="1546" y="789"/>
                    <a:pt x="1557" y="789"/>
                    <a:pt x="1569" y="789"/>
                  </a:cubicBezTo>
                  <a:cubicBezTo>
                    <a:pt x="3282" y="789"/>
                    <a:pt x="4916" y="1487"/>
                    <a:pt x="6116" y="2715"/>
                  </a:cubicBezTo>
                  <a:lnTo>
                    <a:pt x="7055" y="1891"/>
                  </a:lnTo>
                  <a:lnTo>
                    <a:pt x="5819" y="1096"/>
                  </a:lnTo>
                  <a:lnTo>
                    <a:pt x="6125" y="942"/>
                  </a:lnTo>
                  <a:cubicBezTo>
                    <a:pt x="5207" y="314"/>
                    <a:pt x="4145" y="0"/>
                    <a:pt x="3083"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6457107" y="2973265"/>
              <a:ext cx="57771" cy="131865"/>
            </a:xfrm>
            <a:custGeom>
              <a:avLst/>
              <a:gdLst/>
              <a:ahLst/>
              <a:cxnLst/>
              <a:rect l="l" t="t" r="r" b="b"/>
              <a:pathLst>
                <a:path w="2205" h="5033" extrusionOk="0">
                  <a:moveTo>
                    <a:pt x="1266" y="0"/>
                  </a:moveTo>
                  <a:lnTo>
                    <a:pt x="0" y="422"/>
                  </a:lnTo>
                  <a:cubicBezTo>
                    <a:pt x="940" y="1572"/>
                    <a:pt x="1448" y="3001"/>
                    <a:pt x="1448" y="4486"/>
                  </a:cubicBezTo>
                  <a:cubicBezTo>
                    <a:pt x="1448" y="4669"/>
                    <a:pt x="1438" y="4851"/>
                    <a:pt x="1419" y="5033"/>
                  </a:cubicBezTo>
                  <a:cubicBezTo>
                    <a:pt x="2205" y="3432"/>
                    <a:pt x="2147" y="1553"/>
                    <a:pt x="1266" y="0"/>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6423807" y="2891206"/>
              <a:ext cx="97988" cy="103752"/>
            </a:xfrm>
            <a:custGeom>
              <a:avLst/>
              <a:gdLst/>
              <a:ahLst/>
              <a:cxnLst/>
              <a:rect l="l" t="t" r="r" b="b"/>
              <a:pathLst>
                <a:path w="3740" h="3960" extrusionOk="0">
                  <a:moveTo>
                    <a:pt x="3672" y="1"/>
                  </a:moveTo>
                  <a:cubicBezTo>
                    <a:pt x="3665" y="1"/>
                    <a:pt x="3657" y="3"/>
                    <a:pt x="3648" y="8"/>
                  </a:cubicBezTo>
                  <a:lnTo>
                    <a:pt x="648" y="1388"/>
                  </a:lnTo>
                  <a:cubicBezTo>
                    <a:pt x="485" y="1474"/>
                    <a:pt x="466" y="1695"/>
                    <a:pt x="619" y="1800"/>
                  </a:cubicBezTo>
                  <a:lnTo>
                    <a:pt x="1482" y="2366"/>
                  </a:lnTo>
                  <a:cubicBezTo>
                    <a:pt x="1559" y="2414"/>
                    <a:pt x="1568" y="2529"/>
                    <a:pt x="1501" y="2586"/>
                  </a:cubicBezTo>
                  <a:lnTo>
                    <a:pt x="35" y="3861"/>
                  </a:lnTo>
                  <a:cubicBezTo>
                    <a:pt x="1" y="3895"/>
                    <a:pt x="27" y="3960"/>
                    <a:pt x="74" y="3960"/>
                  </a:cubicBezTo>
                  <a:cubicBezTo>
                    <a:pt x="80" y="3960"/>
                    <a:pt x="86" y="3959"/>
                    <a:pt x="92" y="3957"/>
                  </a:cubicBezTo>
                  <a:lnTo>
                    <a:pt x="3505" y="2816"/>
                  </a:lnTo>
                  <a:cubicBezTo>
                    <a:pt x="3687" y="2749"/>
                    <a:pt x="3716" y="2519"/>
                    <a:pt x="3572" y="2404"/>
                  </a:cubicBezTo>
                  <a:lnTo>
                    <a:pt x="2652" y="1733"/>
                  </a:lnTo>
                  <a:cubicBezTo>
                    <a:pt x="2594" y="1685"/>
                    <a:pt x="2575" y="1599"/>
                    <a:pt x="2623" y="1541"/>
                  </a:cubicBezTo>
                  <a:lnTo>
                    <a:pt x="3716" y="84"/>
                  </a:lnTo>
                  <a:cubicBezTo>
                    <a:pt x="3739" y="52"/>
                    <a:pt x="3710" y="1"/>
                    <a:pt x="3672" y="1"/>
                  </a:cubicBezTo>
                  <a:close/>
                </a:path>
              </a:pathLst>
            </a:custGeom>
            <a:solidFill>
              <a:srgbClr val="997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6396087" y="2978085"/>
              <a:ext cx="33405" cy="38907"/>
            </a:xfrm>
            <a:custGeom>
              <a:avLst/>
              <a:gdLst/>
              <a:ahLst/>
              <a:cxnLst/>
              <a:rect l="l" t="t" r="r" b="b"/>
              <a:pathLst>
                <a:path w="1275" h="1485" extrusionOk="0">
                  <a:moveTo>
                    <a:pt x="230" y="1"/>
                  </a:moveTo>
                  <a:cubicBezTo>
                    <a:pt x="129" y="1"/>
                    <a:pt x="28" y="66"/>
                    <a:pt x="19" y="200"/>
                  </a:cubicBezTo>
                  <a:cubicBezTo>
                    <a:pt x="0" y="967"/>
                    <a:pt x="355" y="1417"/>
                    <a:pt x="1035" y="1484"/>
                  </a:cubicBezTo>
                  <a:lnTo>
                    <a:pt x="1054" y="1484"/>
                  </a:lnTo>
                  <a:cubicBezTo>
                    <a:pt x="1160" y="1484"/>
                    <a:pt x="1246" y="1398"/>
                    <a:pt x="1256" y="1293"/>
                  </a:cubicBezTo>
                  <a:cubicBezTo>
                    <a:pt x="1275" y="1178"/>
                    <a:pt x="1189" y="1072"/>
                    <a:pt x="1074" y="1063"/>
                  </a:cubicBezTo>
                  <a:cubicBezTo>
                    <a:pt x="767" y="1043"/>
                    <a:pt x="422" y="919"/>
                    <a:pt x="441" y="219"/>
                  </a:cubicBezTo>
                  <a:cubicBezTo>
                    <a:pt x="446" y="75"/>
                    <a:pt x="338" y="1"/>
                    <a:pt x="230" y="1"/>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 name="Google Shape;143;p13"/>
          <p:cNvGrpSpPr/>
          <p:nvPr/>
        </p:nvGrpSpPr>
        <p:grpSpPr>
          <a:xfrm>
            <a:off x="13193869" y="4766800"/>
            <a:ext cx="2401863" cy="3378696"/>
            <a:chOff x="5777767" y="3804826"/>
            <a:chExt cx="258699" cy="362136"/>
          </a:xfrm>
        </p:grpSpPr>
        <p:sp>
          <p:nvSpPr>
            <p:cNvPr id="144" name="Google Shape;144;p13"/>
            <p:cNvSpPr/>
            <p:nvPr/>
          </p:nvSpPr>
          <p:spPr>
            <a:xfrm>
              <a:off x="5777767" y="3804826"/>
              <a:ext cx="258699" cy="362136"/>
            </a:xfrm>
            <a:custGeom>
              <a:avLst/>
              <a:gdLst/>
              <a:ahLst/>
              <a:cxnLst/>
              <a:rect l="l" t="t" r="r" b="b"/>
              <a:pathLst>
                <a:path w="9874" h="13822" extrusionOk="0">
                  <a:moveTo>
                    <a:pt x="5867" y="0"/>
                  </a:moveTo>
                  <a:cubicBezTo>
                    <a:pt x="5620" y="0"/>
                    <a:pt x="5369" y="28"/>
                    <a:pt x="5119" y="85"/>
                  </a:cubicBezTo>
                  <a:cubicBezTo>
                    <a:pt x="4669" y="200"/>
                    <a:pt x="4238" y="382"/>
                    <a:pt x="3835" y="622"/>
                  </a:cubicBezTo>
                  <a:cubicBezTo>
                    <a:pt x="3528" y="804"/>
                    <a:pt x="3260" y="1043"/>
                    <a:pt x="3039" y="1312"/>
                  </a:cubicBezTo>
                  <a:cubicBezTo>
                    <a:pt x="2685" y="1743"/>
                    <a:pt x="2196" y="2031"/>
                    <a:pt x="1659" y="2136"/>
                  </a:cubicBezTo>
                  <a:cubicBezTo>
                    <a:pt x="1448" y="2174"/>
                    <a:pt x="1266" y="2318"/>
                    <a:pt x="1180" y="2520"/>
                  </a:cubicBezTo>
                  <a:cubicBezTo>
                    <a:pt x="979" y="2980"/>
                    <a:pt x="739" y="3814"/>
                    <a:pt x="1266" y="4427"/>
                  </a:cubicBezTo>
                  <a:cubicBezTo>
                    <a:pt x="2033" y="5328"/>
                    <a:pt x="1" y="6833"/>
                    <a:pt x="1266" y="9095"/>
                  </a:cubicBezTo>
                  <a:cubicBezTo>
                    <a:pt x="1669" y="9804"/>
                    <a:pt x="1410" y="10677"/>
                    <a:pt x="1324" y="11434"/>
                  </a:cubicBezTo>
                  <a:cubicBezTo>
                    <a:pt x="1218" y="12162"/>
                    <a:pt x="1496" y="12891"/>
                    <a:pt x="2062" y="13361"/>
                  </a:cubicBezTo>
                  <a:cubicBezTo>
                    <a:pt x="2416" y="13659"/>
                    <a:pt x="2870" y="13821"/>
                    <a:pt x="3344" y="13821"/>
                  </a:cubicBezTo>
                  <a:cubicBezTo>
                    <a:pt x="3357" y="13821"/>
                    <a:pt x="3371" y="13821"/>
                    <a:pt x="3384" y="13821"/>
                  </a:cubicBezTo>
                  <a:cubicBezTo>
                    <a:pt x="4103" y="13802"/>
                    <a:pt x="4774" y="13437"/>
                    <a:pt x="5196" y="12853"/>
                  </a:cubicBezTo>
                  <a:lnTo>
                    <a:pt x="5963" y="11769"/>
                  </a:lnTo>
                  <a:lnTo>
                    <a:pt x="5944" y="11769"/>
                  </a:lnTo>
                  <a:lnTo>
                    <a:pt x="6509" y="11012"/>
                  </a:lnTo>
                  <a:lnTo>
                    <a:pt x="7497" y="9622"/>
                  </a:lnTo>
                  <a:cubicBezTo>
                    <a:pt x="9471" y="6574"/>
                    <a:pt x="9874" y="4053"/>
                    <a:pt x="8925" y="1973"/>
                  </a:cubicBezTo>
                  <a:cubicBezTo>
                    <a:pt x="8370" y="750"/>
                    <a:pt x="7160" y="0"/>
                    <a:pt x="5867" y="0"/>
                  </a:cubicBezTo>
                  <a:close/>
                </a:path>
              </a:pathLst>
            </a:custGeom>
            <a:solidFill>
              <a:srgbClr val="F1F4F6"/>
            </a:solidFill>
            <a:ln w="9525" cap="flat" cmpd="sng">
              <a:solidFill>
                <a:srgbClr val="9975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5820211" y="3822852"/>
              <a:ext cx="216255" cy="344085"/>
            </a:xfrm>
            <a:custGeom>
              <a:avLst/>
              <a:gdLst/>
              <a:ahLst/>
              <a:cxnLst/>
              <a:rect l="l" t="t" r="r" b="b"/>
              <a:pathLst>
                <a:path w="8254" h="13133" extrusionOk="0">
                  <a:moveTo>
                    <a:pt x="6270" y="1"/>
                  </a:moveTo>
                  <a:cubicBezTo>
                    <a:pt x="6433" y="202"/>
                    <a:pt x="6567" y="432"/>
                    <a:pt x="6672" y="672"/>
                  </a:cubicBezTo>
                  <a:cubicBezTo>
                    <a:pt x="7612" y="2742"/>
                    <a:pt x="7199" y="5263"/>
                    <a:pt x="5234" y="8292"/>
                  </a:cubicBezTo>
                  <a:lnTo>
                    <a:pt x="4247" y="9682"/>
                  </a:lnTo>
                  <a:lnTo>
                    <a:pt x="3682" y="10449"/>
                  </a:lnTo>
                  <a:lnTo>
                    <a:pt x="3701" y="10449"/>
                  </a:lnTo>
                  <a:lnTo>
                    <a:pt x="2934" y="11513"/>
                  </a:lnTo>
                  <a:cubicBezTo>
                    <a:pt x="2512" y="12117"/>
                    <a:pt x="1822" y="12481"/>
                    <a:pt x="1074" y="12490"/>
                  </a:cubicBezTo>
                  <a:cubicBezTo>
                    <a:pt x="700" y="12490"/>
                    <a:pt x="317" y="12385"/>
                    <a:pt x="1" y="12184"/>
                  </a:cubicBezTo>
                  <a:lnTo>
                    <a:pt x="1" y="12184"/>
                  </a:lnTo>
                  <a:cubicBezTo>
                    <a:pt x="116" y="12366"/>
                    <a:pt x="260" y="12529"/>
                    <a:pt x="432" y="12673"/>
                  </a:cubicBezTo>
                  <a:cubicBezTo>
                    <a:pt x="796" y="12970"/>
                    <a:pt x="1247" y="13133"/>
                    <a:pt x="1717" y="13133"/>
                  </a:cubicBezTo>
                  <a:cubicBezTo>
                    <a:pt x="2455" y="13123"/>
                    <a:pt x="3145" y="12759"/>
                    <a:pt x="3576" y="12155"/>
                  </a:cubicBezTo>
                  <a:lnTo>
                    <a:pt x="4333" y="11091"/>
                  </a:lnTo>
                  <a:lnTo>
                    <a:pt x="4314" y="11091"/>
                  </a:lnTo>
                  <a:lnTo>
                    <a:pt x="4880" y="10324"/>
                  </a:lnTo>
                  <a:lnTo>
                    <a:pt x="5877" y="8944"/>
                  </a:lnTo>
                  <a:cubicBezTo>
                    <a:pt x="7842" y="5905"/>
                    <a:pt x="8254" y="3384"/>
                    <a:pt x="7314" y="1314"/>
                  </a:cubicBezTo>
                  <a:cubicBezTo>
                    <a:pt x="7084" y="796"/>
                    <a:pt x="6720" y="346"/>
                    <a:pt x="6270" y="1"/>
                  </a:cubicBezTo>
                  <a:close/>
                </a:path>
              </a:pathLst>
            </a:custGeom>
            <a:solidFill>
              <a:srgbClr val="C6CED3"/>
            </a:solidFill>
            <a:ln w="9525" cap="flat" cmpd="sng">
              <a:solidFill>
                <a:srgbClr val="C59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descr="Icon of an ear"/>
            <p:cNvSpPr/>
            <p:nvPr/>
          </p:nvSpPr>
          <p:spPr>
            <a:xfrm>
              <a:off x="5841067" y="3853427"/>
              <a:ext cx="154973" cy="205775"/>
            </a:xfrm>
            <a:custGeom>
              <a:avLst/>
              <a:gdLst/>
              <a:ahLst/>
              <a:cxnLst/>
              <a:rect l="l" t="t" r="r" b="b"/>
              <a:pathLst>
                <a:path w="5915" h="7854" extrusionOk="0">
                  <a:moveTo>
                    <a:pt x="2982" y="0"/>
                  </a:moveTo>
                  <a:cubicBezTo>
                    <a:pt x="2860" y="0"/>
                    <a:pt x="2738" y="7"/>
                    <a:pt x="2617" y="22"/>
                  </a:cubicBezTo>
                  <a:cubicBezTo>
                    <a:pt x="2128" y="32"/>
                    <a:pt x="1965" y="224"/>
                    <a:pt x="1965" y="224"/>
                  </a:cubicBezTo>
                  <a:cubicBezTo>
                    <a:pt x="1515" y="463"/>
                    <a:pt x="1199" y="895"/>
                    <a:pt x="1103" y="1383"/>
                  </a:cubicBezTo>
                  <a:cubicBezTo>
                    <a:pt x="1064" y="1585"/>
                    <a:pt x="1045" y="1786"/>
                    <a:pt x="1036" y="1987"/>
                  </a:cubicBezTo>
                  <a:cubicBezTo>
                    <a:pt x="1026" y="2831"/>
                    <a:pt x="1429" y="3636"/>
                    <a:pt x="2119" y="4125"/>
                  </a:cubicBezTo>
                  <a:lnTo>
                    <a:pt x="2560" y="4432"/>
                  </a:lnTo>
                  <a:cubicBezTo>
                    <a:pt x="2646" y="4489"/>
                    <a:pt x="2713" y="4585"/>
                    <a:pt x="2732" y="4700"/>
                  </a:cubicBezTo>
                  <a:cubicBezTo>
                    <a:pt x="2771" y="4834"/>
                    <a:pt x="2742" y="4988"/>
                    <a:pt x="2656" y="5103"/>
                  </a:cubicBezTo>
                  <a:cubicBezTo>
                    <a:pt x="2566" y="5209"/>
                    <a:pt x="2441" y="5263"/>
                    <a:pt x="2314" y="5263"/>
                  </a:cubicBezTo>
                  <a:cubicBezTo>
                    <a:pt x="2223" y="5263"/>
                    <a:pt x="2132" y="5235"/>
                    <a:pt x="2052" y="5179"/>
                  </a:cubicBezTo>
                  <a:lnTo>
                    <a:pt x="882" y="4355"/>
                  </a:lnTo>
                  <a:cubicBezTo>
                    <a:pt x="852" y="4332"/>
                    <a:pt x="819" y="4322"/>
                    <a:pt x="786" y="4322"/>
                  </a:cubicBezTo>
                  <a:cubicBezTo>
                    <a:pt x="694" y="4322"/>
                    <a:pt x="609" y="4402"/>
                    <a:pt x="623" y="4508"/>
                  </a:cubicBezTo>
                  <a:cubicBezTo>
                    <a:pt x="729" y="5333"/>
                    <a:pt x="671" y="6061"/>
                    <a:pt x="413" y="6684"/>
                  </a:cubicBezTo>
                  <a:lnTo>
                    <a:pt x="115" y="7326"/>
                  </a:lnTo>
                  <a:cubicBezTo>
                    <a:pt x="0" y="7566"/>
                    <a:pt x="182" y="7844"/>
                    <a:pt x="451" y="7854"/>
                  </a:cubicBezTo>
                  <a:cubicBezTo>
                    <a:pt x="681" y="7834"/>
                    <a:pt x="901" y="7719"/>
                    <a:pt x="1036" y="7537"/>
                  </a:cubicBezTo>
                  <a:lnTo>
                    <a:pt x="1361" y="7048"/>
                  </a:lnTo>
                  <a:cubicBezTo>
                    <a:pt x="3911" y="6358"/>
                    <a:pt x="4390" y="4441"/>
                    <a:pt x="3633" y="1805"/>
                  </a:cubicBezTo>
                  <a:cubicBezTo>
                    <a:pt x="3585" y="1652"/>
                    <a:pt x="3643" y="1489"/>
                    <a:pt x="3777" y="1412"/>
                  </a:cubicBezTo>
                  <a:cubicBezTo>
                    <a:pt x="3832" y="1385"/>
                    <a:pt x="3891" y="1372"/>
                    <a:pt x="3950" y="1372"/>
                  </a:cubicBezTo>
                  <a:cubicBezTo>
                    <a:pt x="4036" y="1372"/>
                    <a:pt x="4121" y="1399"/>
                    <a:pt x="4189" y="1451"/>
                  </a:cubicBezTo>
                  <a:cubicBezTo>
                    <a:pt x="4208" y="1470"/>
                    <a:pt x="4228" y="1479"/>
                    <a:pt x="4247" y="1498"/>
                  </a:cubicBezTo>
                  <a:cubicBezTo>
                    <a:pt x="4946" y="2936"/>
                    <a:pt x="5071" y="4259"/>
                    <a:pt x="4429" y="5793"/>
                  </a:cubicBezTo>
                  <a:cubicBezTo>
                    <a:pt x="4390" y="5902"/>
                    <a:pt x="4476" y="5989"/>
                    <a:pt x="4566" y="5989"/>
                  </a:cubicBezTo>
                  <a:cubicBezTo>
                    <a:pt x="4611" y="5989"/>
                    <a:pt x="4656" y="5968"/>
                    <a:pt x="4688" y="5917"/>
                  </a:cubicBezTo>
                  <a:cubicBezTo>
                    <a:pt x="5608" y="4422"/>
                    <a:pt x="5915" y="2975"/>
                    <a:pt x="5454" y="1604"/>
                  </a:cubicBezTo>
                  <a:cubicBezTo>
                    <a:pt x="5253" y="1010"/>
                    <a:pt x="4803" y="521"/>
                    <a:pt x="4228" y="262"/>
                  </a:cubicBezTo>
                  <a:cubicBezTo>
                    <a:pt x="3832" y="90"/>
                    <a:pt x="3408" y="0"/>
                    <a:pt x="2982" y="0"/>
                  </a:cubicBezTo>
                  <a:close/>
                </a:path>
              </a:pathLst>
            </a:custGeom>
            <a:solidFill>
              <a:srgbClr val="C9D0D6"/>
            </a:solidFill>
            <a:ln w="9525" cap="flat" cmpd="sng">
              <a:solidFill>
                <a:srgbClr val="C59F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13"/>
          <p:cNvGrpSpPr/>
          <p:nvPr/>
        </p:nvGrpSpPr>
        <p:grpSpPr>
          <a:xfrm>
            <a:off x="2109073" y="4271601"/>
            <a:ext cx="3441485" cy="3873853"/>
            <a:chOff x="3111775" y="1993516"/>
            <a:chExt cx="318928" cy="319217"/>
          </a:xfrm>
        </p:grpSpPr>
        <p:sp>
          <p:nvSpPr>
            <p:cNvPr id="148" name="Google Shape;148;p13"/>
            <p:cNvSpPr/>
            <p:nvPr/>
          </p:nvSpPr>
          <p:spPr>
            <a:xfrm>
              <a:off x="3204263" y="2013894"/>
              <a:ext cx="154067" cy="140964"/>
            </a:xfrm>
            <a:custGeom>
              <a:avLst/>
              <a:gdLst/>
              <a:ahLst/>
              <a:cxnLst/>
              <a:rect l="l" t="t" r="r" b="b"/>
              <a:pathLst>
                <a:path w="5867" h="5368" extrusionOk="0">
                  <a:moveTo>
                    <a:pt x="584" y="0"/>
                  </a:moveTo>
                  <a:cubicBezTo>
                    <a:pt x="268" y="0"/>
                    <a:pt x="0" y="268"/>
                    <a:pt x="0" y="594"/>
                  </a:cubicBezTo>
                  <a:lnTo>
                    <a:pt x="0" y="3713"/>
                  </a:lnTo>
                  <a:cubicBezTo>
                    <a:pt x="0" y="4039"/>
                    <a:pt x="268" y="4307"/>
                    <a:pt x="584" y="4307"/>
                  </a:cubicBezTo>
                  <a:lnTo>
                    <a:pt x="2153" y="4307"/>
                  </a:lnTo>
                  <a:lnTo>
                    <a:pt x="3723" y="5350"/>
                  </a:lnTo>
                  <a:cubicBezTo>
                    <a:pt x="3740" y="5362"/>
                    <a:pt x="3758" y="5367"/>
                    <a:pt x="3777" y="5367"/>
                  </a:cubicBezTo>
                  <a:cubicBezTo>
                    <a:pt x="3831" y="5367"/>
                    <a:pt x="3883" y="5319"/>
                    <a:pt x="3876" y="5254"/>
                  </a:cubicBezTo>
                  <a:lnTo>
                    <a:pt x="3713" y="4307"/>
                  </a:lnTo>
                  <a:lnTo>
                    <a:pt x="5283" y="4307"/>
                  </a:lnTo>
                  <a:cubicBezTo>
                    <a:pt x="5599" y="4307"/>
                    <a:pt x="5867" y="4039"/>
                    <a:pt x="5867" y="3713"/>
                  </a:cubicBezTo>
                  <a:lnTo>
                    <a:pt x="5867" y="594"/>
                  </a:lnTo>
                  <a:cubicBezTo>
                    <a:pt x="5867" y="268"/>
                    <a:pt x="5608" y="0"/>
                    <a:pt x="5283" y="0"/>
                  </a:cubicBezTo>
                  <a:close/>
                </a:path>
              </a:pathLst>
            </a:custGeom>
            <a:solidFill>
              <a:srgbClr val="EFBC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3204263" y="2013894"/>
              <a:ext cx="143773" cy="102808"/>
            </a:xfrm>
            <a:custGeom>
              <a:avLst/>
              <a:gdLst/>
              <a:ahLst/>
              <a:cxnLst/>
              <a:rect l="l" t="t" r="r" b="b"/>
              <a:pathLst>
                <a:path w="5475" h="3915" extrusionOk="0">
                  <a:moveTo>
                    <a:pt x="584" y="0"/>
                  </a:moveTo>
                  <a:cubicBezTo>
                    <a:pt x="259" y="0"/>
                    <a:pt x="0" y="268"/>
                    <a:pt x="0" y="594"/>
                  </a:cubicBezTo>
                  <a:lnTo>
                    <a:pt x="0" y="3723"/>
                  </a:lnTo>
                  <a:cubicBezTo>
                    <a:pt x="0" y="3780"/>
                    <a:pt x="10" y="3847"/>
                    <a:pt x="38" y="3914"/>
                  </a:cubicBezTo>
                  <a:lnTo>
                    <a:pt x="4498" y="3914"/>
                  </a:lnTo>
                  <a:cubicBezTo>
                    <a:pt x="5034" y="3914"/>
                    <a:pt x="5474" y="3474"/>
                    <a:pt x="5474" y="2938"/>
                  </a:cubicBezTo>
                  <a:lnTo>
                    <a:pt x="5474" y="38"/>
                  </a:lnTo>
                  <a:cubicBezTo>
                    <a:pt x="5417" y="19"/>
                    <a:pt x="5350" y="0"/>
                    <a:pt x="5283" y="0"/>
                  </a:cubicBezTo>
                  <a:close/>
                </a:path>
              </a:pathLst>
            </a:custGeom>
            <a:solidFill>
              <a:srgbClr val="6EA7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3112773" y="2137788"/>
              <a:ext cx="112865" cy="113102"/>
            </a:xfrm>
            <a:custGeom>
              <a:avLst/>
              <a:gdLst/>
              <a:ahLst/>
              <a:cxnLst/>
              <a:rect l="l" t="t" r="r" b="b"/>
              <a:pathLst>
                <a:path w="4298" h="4307" extrusionOk="0">
                  <a:moveTo>
                    <a:pt x="2144" y="0"/>
                  </a:moveTo>
                  <a:cubicBezTo>
                    <a:pt x="1206" y="0"/>
                    <a:pt x="508" y="756"/>
                    <a:pt x="441" y="1675"/>
                  </a:cubicBezTo>
                  <a:cubicBezTo>
                    <a:pt x="383" y="2345"/>
                    <a:pt x="249" y="2996"/>
                    <a:pt x="39" y="3637"/>
                  </a:cubicBezTo>
                  <a:cubicBezTo>
                    <a:pt x="1" y="3752"/>
                    <a:pt x="48" y="3886"/>
                    <a:pt x="163" y="3934"/>
                  </a:cubicBezTo>
                  <a:cubicBezTo>
                    <a:pt x="556" y="4116"/>
                    <a:pt x="986" y="4240"/>
                    <a:pt x="1417" y="4307"/>
                  </a:cubicBezTo>
                  <a:lnTo>
                    <a:pt x="2872" y="4307"/>
                  </a:lnTo>
                  <a:cubicBezTo>
                    <a:pt x="3302" y="4240"/>
                    <a:pt x="3723" y="4125"/>
                    <a:pt x="4116" y="3943"/>
                  </a:cubicBezTo>
                  <a:cubicBezTo>
                    <a:pt x="4240" y="3895"/>
                    <a:pt x="4298" y="3752"/>
                    <a:pt x="4240" y="3637"/>
                  </a:cubicBezTo>
                  <a:cubicBezTo>
                    <a:pt x="4039" y="2996"/>
                    <a:pt x="3905" y="2345"/>
                    <a:pt x="3848" y="1675"/>
                  </a:cubicBezTo>
                  <a:cubicBezTo>
                    <a:pt x="3781" y="756"/>
                    <a:pt x="3082" y="0"/>
                    <a:pt x="2144" y="0"/>
                  </a:cubicBezTo>
                  <a:close/>
                </a:path>
              </a:pathLst>
            </a:custGeom>
            <a:solidFill>
              <a:srgbClr val="0257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descr="icon showing two people talking "/>
            <p:cNvSpPr/>
            <p:nvPr/>
          </p:nvSpPr>
          <p:spPr>
            <a:xfrm>
              <a:off x="3143182" y="2138025"/>
              <a:ext cx="82220" cy="112865"/>
            </a:xfrm>
            <a:custGeom>
              <a:avLst/>
              <a:gdLst/>
              <a:ahLst/>
              <a:cxnLst/>
              <a:rect l="l" t="t" r="r" b="b"/>
              <a:pathLst>
                <a:path w="3131" h="4298" extrusionOk="0">
                  <a:moveTo>
                    <a:pt x="977" y="1"/>
                  </a:moveTo>
                  <a:cubicBezTo>
                    <a:pt x="259" y="1"/>
                    <a:pt x="1" y="987"/>
                    <a:pt x="613" y="1350"/>
                  </a:cubicBezTo>
                  <a:cubicBezTo>
                    <a:pt x="632" y="1360"/>
                    <a:pt x="651" y="1379"/>
                    <a:pt x="680" y="1389"/>
                  </a:cubicBezTo>
                  <a:lnTo>
                    <a:pt x="1226" y="4298"/>
                  </a:lnTo>
                  <a:lnTo>
                    <a:pt x="1714" y="4298"/>
                  </a:lnTo>
                  <a:cubicBezTo>
                    <a:pt x="2144" y="4231"/>
                    <a:pt x="2565" y="4116"/>
                    <a:pt x="2958" y="3934"/>
                  </a:cubicBezTo>
                  <a:cubicBezTo>
                    <a:pt x="3073" y="3877"/>
                    <a:pt x="3130" y="3743"/>
                    <a:pt x="3082" y="3628"/>
                  </a:cubicBezTo>
                  <a:cubicBezTo>
                    <a:pt x="2872" y="2996"/>
                    <a:pt x="2738" y="2336"/>
                    <a:pt x="2680" y="1676"/>
                  </a:cubicBezTo>
                  <a:cubicBezTo>
                    <a:pt x="2613" y="757"/>
                    <a:pt x="1924" y="1"/>
                    <a:pt x="977" y="1"/>
                  </a:cubicBezTo>
                  <a:close/>
                </a:path>
              </a:pathLst>
            </a:custGeom>
            <a:solidFill>
              <a:srgbClr val="0257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3111775" y="2223238"/>
              <a:ext cx="113102" cy="89231"/>
            </a:xfrm>
            <a:custGeom>
              <a:avLst/>
              <a:gdLst/>
              <a:ahLst/>
              <a:cxnLst/>
              <a:rect l="l" t="t" r="r" b="b"/>
              <a:pathLst>
                <a:path w="4307" h="3398" extrusionOk="0">
                  <a:moveTo>
                    <a:pt x="1436" y="0"/>
                  </a:moveTo>
                  <a:lnTo>
                    <a:pt x="1436" y="718"/>
                  </a:lnTo>
                  <a:cubicBezTo>
                    <a:pt x="1436" y="890"/>
                    <a:pt x="1331" y="1062"/>
                    <a:pt x="1168" y="1139"/>
                  </a:cubicBezTo>
                  <a:lnTo>
                    <a:pt x="402" y="1531"/>
                  </a:lnTo>
                  <a:cubicBezTo>
                    <a:pt x="153" y="1646"/>
                    <a:pt x="0" y="1895"/>
                    <a:pt x="0" y="2173"/>
                  </a:cubicBezTo>
                  <a:lnTo>
                    <a:pt x="0" y="3158"/>
                  </a:lnTo>
                  <a:cubicBezTo>
                    <a:pt x="0" y="3283"/>
                    <a:pt x="115" y="3398"/>
                    <a:pt x="240" y="3398"/>
                  </a:cubicBezTo>
                  <a:lnTo>
                    <a:pt x="4068" y="3398"/>
                  </a:lnTo>
                  <a:cubicBezTo>
                    <a:pt x="4202" y="3398"/>
                    <a:pt x="4307" y="3283"/>
                    <a:pt x="4307" y="3158"/>
                  </a:cubicBezTo>
                  <a:lnTo>
                    <a:pt x="4307" y="2173"/>
                  </a:lnTo>
                  <a:cubicBezTo>
                    <a:pt x="4307" y="1895"/>
                    <a:pt x="4154" y="1646"/>
                    <a:pt x="3905" y="1531"/>
                  </a:cubicBezTo>
                  <a:lnTo>
                    <a:pt x="3139" y="1139"/>
                  </a:lnTo>
                  <a:cubicBezTo>
                    <a:pt x="2977" y="1062"/>
                    <a:pt x="2871" y="890"/>
                    <a:pt x="2871" y="718"/>
                  </a:cubicBezTo>
                  <a:lnTo>
                    <a:pt x="2871" y="0"/>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3149222" y="2223238"/>
              <a:ext cx="38208" cy="25157"/>
            </a:xfrm>
            <a:custGeom>
              <a:avLst/>
              <a:gdLst/>
              <a:ahLst/>
              <a:cxnLst/>
              <a:rect l="l" t="t" r="r" b="b"/>
              <a:pathLst>
                <a:path w="1455" h="958" extrusionOk="0">
                  <a:moveTo>
                    <a:pt x="10" y="0"/>
                  </a:moveTo>
                  <a:lnTo>
                    <a:pt x="10" y="718"/>
                  </a:lnTo>
                  <a:cubicBezTo>
                    <a:pt x="10" y="747"/>
                    <a:pt x="0" y="785"/>
                    <a:pt x="0" y="814"/>
                  </a:cubicBezTo>
                  <a:cubicBezTo>
                    <a:pt x="230" y="909"/>
                    <a:pt x="479" y="957"/>
                    <a:pt x="728" y="957"/>
                  </a:cubicBezTo>
                  <a:cubicBezTo>
                    <a:pt x="976" y="957"/>
                    <a:pt x="1225" y="909"/>
                    <a:pt x="1455" y="814"/>
                  </a:cubicBezTo>
                  <a:cubicBezTo>
                    <a:pt x="1455" y="785"/>
                    <a:pt x="1445" y="747"/>
                    <a:pt x="1445" y="718"/>
                  </a:cubicBezTo>
                  <a:lnTo>
                    <a:pt x="1445" y="0"/>
                  </a:lnTo>
                  <a:close/>
                </a:path>
              </a:pathLst>
            </a:custGeom>
            <a:solidFill>
              <a:srgbClr val="F5F6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3112011" y="2256142"/>
              <a:ext cx="113128" cy="56328"/>
            </a:xfrm>
            <a:custGeom>
              <a:avLst/>
              <a:gdLst/>
              <a:ahLst/>
              <a:cxnLst/>
              <a:rect l="l" t="t" r="r" b="b"/>
              <a:pathLst>
                <a:path w="4308" h="2145" extrusionOk="0">
                  <a:moveTo>
                    <a:pt x="939" y="1"/>
                  </a:moveTo>
                  <a:lnTo>
                    <a:pt x="393" y="278"/>
                  </a:lnTo>
                  <a:cubicBezTo>
                    <a:pt x="154" y="393"/>
                    <a:pt x="1" y="642"/>
                    <a:pt x="1" y="920"/>
                  </a:cubicBezTo>
                  <a:lnTo>
                    <a:pt x="1" y="1905"/>
                  </a:lnTo>
                  <a:cubicBezTo>
                    <a:pt x="1" y="2030"/>
                    <a:pt x="106" y="2145"/>
                    <a:pt x="240" y="2145"/>
                  </a:cubicBezTo>
                  <a:lnTo>
                    <a:pt x="4068" y="2145"/>
                  </a:lnTo>
                  <a:cubicBezTo>
                    <a:pt x="4193" y="2145"/>
                    <a:pt x="4307" y="2030"/>
                    <a:pt x="4307" y="1905"/>
                  </a:cubicBezTo>
                  <a:lnTo>
                    <a:pt x="4307" y="920"/>
                  </a:lnTo>
                  <a:cubicBezTo>
                    <a:pt x="4298" y="642"/>
                    <a:pt x="4145" y="393"/>
                    <a:pt x="3896" y="278"/>
                  </a:cubicBezTo>
                  <a:lnTo>
                    <a:pt x="3350" y="1"/>
                  </a:lnTo>
                  <a:cubicBezTo>
                    <a:pt x="3068" y="436"/>
                    <a:pt x="2609" y="654"/>
                    <a:pt x="2148" y="654"/>
                  </a:cubicBezTo>
                  <a:cubicBezTo>
                    <a:pt x="1688" y="654"/>
                    <a:pt x="1226" y="436"/>
                    <a:pt x="939"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130629" y="2174106"/>
              <a:ext cx="75419" cy="61711"/>
            </a:xfrm>
            <a:custGeom>
              <a:avLst/>
              <a:gdLst/>
              <a:ahLst/>
              <a:cxnLst/>
              <a:rect l="l" t="t" r="r" b="b"/>
              <a:pathLst>
                <a:path w="2872" h="2350" extrusionOk="0">
                  <a:moveTo>
                    <a:pt x="1112" y="1"/>
                  </a:moveTo>
                  <a:cubicBezTo>
                    <a:pt x="1021" y="1"/>
                    <a:pt x="931" y="49"/>
                    <a:pt x="890" y="139"/>
                  </a:cubicBezTo>
                  <a:cubicBezTo>
                    <a:pt x="814" y="302"/>
                    <a:pt x="699" y="445"/>
                    <a:pt x="565" y="570"/>
                  </a:cubicBezTo>
                  <a:cubicBezTo>
                    <a:pt x="440" y="684"/>
                    <a:pt x="297" y="780"/>
                    <a:pt x="144" y="857"/>
                  </a:cubicBezTo>
                  <a:cubicBezTo>
                    <a:pt x="48" y="905"/>
                    <a:pt x="0" y="1000"/>
                    <a:pt x="19" y="1106"/>
                  </a:cubicBezTo>
                  <a:cubicBezTo>
                    <a:pt x="105" y="1814"/>
                    <a:pt x="718" y="2350"/>
                    <a:pt x="1436" y="2350"/>
                  </a:cubicBezTo>
                  <a:cubicBezTo>
                    <a:pt x="2182" y="2350"/>
                    <a:pt x="2804" y="1775"/>
                    <a:pt x="2871" y="1029"/>
                  </a:cubicBezTo>
                  <a:cubicBezTo>
                    <a:pt x="2871" y="962"/>
                    <a:pt x="2842" y="885"/>
                    <a:pt x="2785" y="838"/>
                  </a:cubicBezTo>
                  <a:cubicBezTo>
                    <a:pt x="2316" y="445"/>
                    <a:pt x="1761" y="158"/>
                    <a:pt x="1158" y="5"/>
                  </a:cubicBezTo>
                  <a:cubicBezTo>
                    <a:pt x="1143" y="2"/>
                    <a:pt x="1127" y="1"/>
                    <a:pt x="1112" y="1"/>
                  </a:cubicBezTo>
                  <a:close/>
                </a:path>
              </a:pathLst>
            </a:custGeom>
            <a:solidFill>
              <a:srgbClr val="F5F6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3130629" y="2174106"/>
              <a:ext cx="75419" cy="61212"/>
            </a:xfrm>
            <a:custGeom>
              <a:avLst/>
              <a:gdLst/>
              <a:ahLst/>
              <a:cxnLst/>
              <a:rect l="l" t="t" r="r" b="b"/>
              <a:pathLst>
                <a:path w="2872" h="2331" extrusionOk="0">
                  <a:moveTo>
                    <a:pt x="1112" y="1"/>
                  </a:moveTo>
                  <a:cubicBezTo>
                    <a:pt x="1021" y="1"/>
                    <a:pt x="931" y="49"/>
                    <a:pt x="890" y="139"/>
                  </a:cubicBezTo>
                  <a:cubicBezTo>
                    <a:pt x="833" y="254"/>
                    <a:pt x="766" y="359"/>
                    <a:pt x="670" y="455"/>
                  </a:cubicBezTo>
                  <a:cubicBezTo>
                    <a:pt x="641" y="493"/>
                    <a:pt x="603" y="531"/>
                    <a:pt x="565" y="570"/>
                  </a:cubicBezTo>
                  <a:cubicBezTo>
                    <a:pt x="440" y="675"/>
                    <a:pt x="297" y="771"/>
                    <a:pt x="144" y="857"/>
                  </a:cubicBezTo>
                  <a:cubicBezTo>
                    <a:pt x="48" y="895"/>
                    <a:pt x="0" y="1000"/>
                    <a:pt x="10" y="1106"/>
                  </a:cubicBezTo>
                  <a:cubicBezTo>
                    <a:pt x="96" y="1728"/>
                    <a:pt x="584" y="2235"/>
                    <a:pt x="1215" y="2331"/>
                  </a:cubicBezTo>
                  <a:cubicBezTo>
                    <a:pt x="890" y="2130"/>
                    <a:pt x="699" y="1775"/>
                    <a:pt x="718" y="1393"/>
                  </a:cubicBezTo>
                  <a:lnTo>
                    <a:pt x="718" y="1048"/>
                  </a:lnTo>
                  <a:cubicBezTo>
                    <a:pt x="775" y="1010"/>
                    <a:pt x="823" y="972"/>
                    <a:pt x="881" y="924"/>
                  </a:cubicBezTo>
                  <a:cubicBezTo>
                    <a:pt x="1014" y="809"/>
                    <a:pt x="1129" y="665"/>
                    <a:pt x="1225" y="522"/>
                  </a:cubicBezTo>
                  <a:cubicBezTo>
                    <a:pt x="1684" y="665"/>
                    <a:pt x="2106" y="895"/>
                    <a:pt x="2469" y="1201"/>
                  </a:cubicBezTo>
                  <a:cubicBezTo>
                    <a:pt x="2517" y="1240"/>
                    <a:pt x="2632" y="1345"/>
                    <a:pt x="2756" y="1460"/>
                  </a:cubicBezTo>
                  <a:cubicBezTo>
                    <a:pt x="2814" y="1326"/>
                    <a:pt x="2852" y="1182"/>
                    <a:pt x="2862" y="1029"/>
                  </a:cubicBezTo>
                  <a:cubicBezTo>
                    <a:pt x="2871" y="952"/>
                    <a:pt x="2842" y="885"/>
                    <a:pt x="2785" y="838"/>
                  </a:cubicBezTo>
                  <a:cubicBezTo>
                    <a:pt x="2316" y="445"/>
                    <a:pt x="1761" y="158"/>
                    <a:pt x="1158" y="5"/>
                  </a:cubicBezTo>
                  <a:cubicBezTo>
                    <a:pt x="1143" y="2"/>
                    <a:pt x="1127" y="1"/>
                    <a:pt x="1112" y="1"/>
                  </a:cubicBezTo>
                  <a:close/>
                </a:path>
              </a:pathLst>
            </a:custGeom>
            <a:solidFill>
              <a:srgbClr val="F5F6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111775" y="2268957"/>
              <a:ext cx="25157" cy="43513"/>
            </a:xfrm>
            <a:custGeom>
              <a:avLst/>
              <a:gdLst/>
              <a:ahLst/>
              <a:cxnLst/>
              <a:rect l="l" t="t" r="r" b="b"/>
              <a:pathLst>
                <a:path w="958" h="1657" extrusionOk="0">
                  <a:moveTo>
                    <a:pt x="153" y="1"/>
                  </a:moveTo>
                  <a:cubicBezTo>
                    <a:pt x="58" y="125"/>
                    <a:pt x="0" y="279"/>
                    <a:pt x="0" y="432"/>
                  </a:cubicBezTo>
                  <a:lnTo>
                    <a:pt x="0" y="1417"/>
                  </a:lnTo>
                  <a:cubicBezTo>
                    <a:pt x="0" y="1551"/>
                    <a:pt x="115" y="1657"/>
                    <a:pt x="240" y="1657"/>
                  </a:cubicBezTo>
                  <a:lnTo>
                    <a:pt x="957" y="1657"/>
                  </a:lnTo>
                  <a:lnTo>
                    <a:pt x="957" y="881"/>
                  </a:lnTo>
                  <a:cubicBezTo>
                    <a:pt x="957" y="738"/>
                    <a:pt x="890" y="594"/>
                    <a:pt x="785" y="508"/>
                  </a:cubicBezTo>
                  <a:lnTo>
                    <a:pt x="153"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199720" y="2268957"/>
              <a:ext cx="25157" cy="43513"/>
            </a:xfrm>
            <a:custGeom>
              <a:avLst/>
              <a:gdLst/>
              <a:ahLst/>
              <a:cxnLst/>
              <a:rect l="l" t="t" r="r" b="b"/>
              <a:pathLst>
                <a:path w="958" h="1657" extrusionOk="0">
                  <a:moveTo>
                    <a:pt x="814" y="1"/>
                  </a:moveTo>
                  <a:lnTo>
                    <a:pt x="183" y="508"/>
                  </a:lnTo>
                  <a:cubicBezTo>
                    <a:pt x="68" y="594"/>
                    <a:pt x="1" y="738"/>
                    <a:pt x="1" y="881"/>
                  </a:cubicBezTo>
                  <a:lnTo>
                    <a:pt x="1" y="1657"/>
                  </a:lnTo>
                  <a:lnTo>
                    <a:pt x="719" y="1657"/>
                  </a:lnTo>
                  <a:cubicBezTo>
                    <a:pt x="853" y="1657"/>
                    <a:pt x="958" y="1551"/>
                    <a:pt x="958" y="1417"/>
                  </a:cubicBezTo>
                  <a:lnTo>
                    <a:pt x="958" y="432"/>
                  </a:lnTo>
                  <a:cubicBezTo>
                    <a:pt x="958" y="279"/>
                    <a:pt x="900" y="125"/>
                    <a:pt x="814"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325636" y="2149343"/>
              <a:ext cx="30934" cy="67882"/>
            </a:xfrm>
            <a:custGeom>
              <a:avLst/>
              <a:gdLst/>
              <a:ahLst/>
              <a:cxnLst/>
              <a:rect l="l" t="t" r="r" b="b"/>
              <a:pathLst>
                <a:path w="1178" h="2585" extrusionOk="0">
                  <a:moveTo>
                    <a:pt x="699" y="1"/>
                  </a:moveTo>
                  <a:cubicBezTo>
                    <a:pt x="316" y="1"/>
                    <a:pt x="1" y="316"/>
                    <a:pt x="1" y="699"/>
                  </a:cubicBezTo>
                  <a:lnTo>
                    <a:pt x="1" y="862"/>
                  </a:lnTo>
                  <a:cubicBezTo>
                    <a:pt x="1" y="1063"/>
                    <a:pt x="29" y="1273"/>
                    <a:pt x="96" y="1465"/>
                  </a:cubicBezTo>
                  <a:lnTo>
                    <a:pt x="470" y="2585"/>
                  </a:lnTo>
                  <a:lnTo>
                    <a:pt x="1178" y="2585"/>
                  </a:lnTo>
                  <a:lnTo>
                    <a:pt x="1178" y="1"/>
                  </a:ln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3337952" y="2143067"/>
              <a:ext cx="73922" cy="73896"/>
            </a:xfrm>
            <a:custGeom>
              <a:avLst/>
              <a:gdLst/>
              <a:ahLst/>
              <a:cxnLst/>
              <a:rect l="l" t="t" r="r" b="b"/>
              <a:pathLst>
                <a:path w="2815" h="2814" extrusionOk="0">
                  <a:moveTo>
                    <a:pt x="709" y="0"/>
                  </a:moveTo>
                  <a:cubicBezTo>
                    <a:pt x="316" y="0"/>
                    <a:pt x="1" y="316"/>
                    <a:pt x="1" y="708"/>
                  </a:cubicBezTo>
                  <a:cubicBezTo>
                    <a:pt x="1" y="967"/>
                    <a:pt x="211" y="1177"/>
                    <a:pt x="469" y="1177"/>
                  </a:cubicBezTo>
                  <a:lnTo>
                    <a:pt x="2345" y="2814"/>
                  </a:lnTo>
                  <a:lnTo>
                    <a:pt x="2747" y="1426"/>
                  </a:lnTo>
                  <a:cubicBezTo>
                    <a:pt x="2795" y="1254"/>
                    <a:pt x="2814" y="1082"/>
                    <a:pt x="2814" y="909"/>
                  </a:cubicBezTo>
                  <a:lnTo>
                    <a:pt x="2814" y="469"/>
                  </a:lnTo>
                  <a:cubicBezTo>
                    <a:pt x="2814" y="211"/>
                    <a:pt x="2604" y="0"/>
                    <a:pt x="2345" y="0"/>
                  </a:cubicBez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3350268" y="2235554"/>
              <a:ext cx="36974" cy="27153"/>
            </a:xfrm>
            <a:custGeom>
              <a:avLst/>
              <a:gdLst/>
              <a:ahLst/>
              <a:cxnLst/>
              <a:rect l="l" t="t" r="r" b="b"/>
              <a:pathLst>
                <a:path w="1408" h="1034" extrusionOk="0">
                  <a:moveTo>
                    <a:pt x="0" y="0"/>
                  </a:moveTo>
                  <a:lnTo>
                    <a:pt x="0" y="1034"/>
                  </a:lnTo>
                  <a:lnTo>
                    <a:pt x="1407" y="1034"/>
                  </a:lnTo>
                  <a:lnTo>
                    <a:pt x="1407" y="0"/>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350268" y="2235554"/>
              <a:ext cx="36974" cy="14916"/>
            </a:xfrm>
            <a:custGeom>
              <a:avLst/>
              <a:gdLst/>
              <a:ahLst/>
              <a:cxnLst/>
              <a:rect l="l" t="t" r="r" b="b"/>
              <a:pathLst>
                <a:path w="1408" h="568" extrusionOk="0">
                  <a:moveTo>
                    <a:pt x="0" y="0"/>
                  </a:moveTo>
                  <a:lnTo>
                    <a:pt x="0" y="431"/>
                  </a:lnTo>
                  <a:cubicBezTo>
                    <a:pt x="225" y="522"/>
                    <a:pt x="465" y="567"/>
                    <a:pt x="704" y="567"/>
                  </a:cubicBezTo>
                  <a:cubicBezTo>
                    <a:pt x="943" y="567"/>
                    <a:pt x="1182" y="522"/>
                    <a:pt x="1407" y="431"/>
                  </a:cubicBezTo>
                  <a:lnTo>
                    <a:pt x="1407" y="0"/>
                  </a:lnTo>
                  <a:close/>
                </a:path>
              </a:pathLst>
            </a:custGeom>
            <a:solidFill>
              <a:srgbClr val="99A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307044" y="2250365"/>
              <a:ext cx="123658" cy="62367"/>
            </a:xfrm>
            <a:custGeom>
              <a:avLst/>
              <a:gdLst/>
              <a:ahLst/>
              <a:cxnLst/>
              <a:rect l="l" t="t" r="r" b="b"/>
              <a:pathLst>
                <a:path w="4709" h="2375" extrusionOk="0">
                  <a:moveTo>
                    <a:pt x="1646" y="1"/>
                  </a:moveTo>
                  <a:lnTo>
                    <a:pt x="517" y="326"/>
                  </a:lnTo>
                  <a:cubicBezTo>
                    <a:pt x="211" y="412"/>
                    <a:pt x="0" y="690"/>
                    <a:pt x="0" y="1006"/>
                  </a:cubicBezTo>
                  <a:lnTo>
                    <a:pt x="0" y="2135"/>
                  </a:lnTo>
                  <a:cubicBezTo>
                    <a:pt x="0" y="2269"/>
                    <a:pt x="115" y="2374"/>
                    <a:pt x="240" y="2374"/>
                  </a:cubicBezTo>
                  <a:lnTo>
                    <a:pt x="4470" y="2374"/>
                  </a:lnTo>
                  <a:cubicBezTo>
                    <a:pt x="4594" y="2374"/>
                    <a:pt x="4709" y="2269"/>
                    <a:pt x="4709" y="2135"/>
                  </a:cubicBezTo>
                  <a:lnTo>
                    <a:pt x="4709" y="1006"/>
                  </a:lnTo>
                  <a:cubicBezTo>
                    <a:pt x="4709" y="690"/>
                    <a:pt x="4489" y="412"/>
                    <a:pt x="4183" y="326"/>
                  </a:cubicBezTo>
                  <a:lnTo>
                    <a:pt x="3053" y="1"/>
                  </a:lnTo>
                  <a:lnTo>
                    <a:pt x="2355" y="470"/>
                  </a:lnTo>
                  <a:lnTo>
                    <a:pt x="1646"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3362584" y="2262681"/>
              <a:ext cx="12342" cy="49789"/>
            </a:xfrm>
            <a:custGeom>
              <a:avLst/>
              <a:gdLst/>
              <a:ahLst/>
              <a:cxnLst/>
              <a:rect l="l" t="t" r="r" b="b"/>
              <a:pathLst>
                <a:path w="470" h="1896" extrusionOk="0">
                  <a:moveTo>
                    <a:pt x="115" y="1"/>
                  </a:moveTo>
                  <a:lnTo>
                    <a:pt x="0" y="1896"/>
                  </a:lnTo>
                  <a:lnTo>
                    <a:pt x="469" y="1896"/>
                  </a:lnTo>
                  <a:lnTo>
                    <a:pt x="355" y="1"/>
                  </a:lnTo>
                  <a:close/>
                </a:path>
              </a:pathLst>
            </a:custGeom>
            <a:solidFill>
              <a:srgbClr val="617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3331676" y="2173948"/>
              <a:ext cx="74158" cy="67646"/>
            </a:xfrm>
            <a:custGeom>
              <a:avLst/>
              <a:gdLst/>
              <a:ahLst/>
              <a:cxnLst/>
              <a:rect l="l" t="t" r="r" b="b"/>
              <a:pathLst>
                <a:path w="2824" h="2576" extrusionOk="0">
                  <a:moveTo>
                    <a:pt x="878" y="0"/>
                  </a:moveTo>
                  <a:cubicBezTo>
                    <a:pt x="764" y="0"/>
                    <a:pt x="653" y="48"/>
                    <a:pt x="565" y="135"/>
                  </a:cubicBezTo>
                  <a:lnTo>
                    <a:pt x="144" y="556"/>
                  </a:lnTo>
                  <a:cubicBezTo>
                    <a:pt x="58" y="652"/>
                    <a:pt x="0" y="767"/>
                    <a:pt x="0" y="891"/>
                  </a:cubicBezTo>
                  <a:lnTo>
                    <a:pt x="0" y="1169"/>
                  </a:lnTo>
                  <a:cubicBezTo>
                    <a:pt x="0" y="1944"/>
                    <a:pt x="632" y="2576"/>
                    <a:pt x="1417" y="2576"/>
                  </a:cubicBezTo>
                  <a:cubicBezTo>
                    <a:pt x="2192" y="2576"/>
                    <a:pt x="2824" y="1944"/>
                    <a:pt x="2824" y="1169"/>
                  </a:cubicBezTo>
                  <a:lnTo>
                    <a:pt x="2824" y="872"/>
                  </a:lnTo>
                  <a:cubicBezTo>
                    <a:pt x="2824" y="738"/>
                    <a:pt x="2776" y="623"/>
                    <a:pt x="2690" y="537"/>
                  </a:cubicBezTo>
                  <a:cubicBezTo>
                    <a:pt x="2326" y="183"/>
                    <a:pt x="1656" y="21"/>
                    <a:pt x="909" y="1"/>
                  </a:cubicBezTo>
                  <a:cubicBezTo>
                    <a:pt x="899" y="1"/>
                    <a:pt x="889" y="0"/>
                    <a:pt x="8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3331676" y="2173975"/>
              <a:ext cx="73896" cy="66123"/>
            </a:xfrm>
            <a:custGeom>
              <a:avLst/>
              <a:gdLst/>
              <a:ahLst/>
              <a:cxnLst/>
              <a:rect l="l" t="t" r="r" b="b"/>
              <a:pathLst>
                <a:path w="2814" h="2518" extrusionOk="0">
                  <a:moveTo>
                    <a:pt x="909" y="0"/>
                  </a:moveTo>
                  <a:cubicBezTo>
                    <a:pt x="785" y="0"/>
                    <a:pt x="661" y="48"/>
                    <a:pt x="565" y="134"/>
                  </a:cubicBezTo>
                  <a:lnTo>
                    <a:pt x="144" y="565"/>
                  </a:lnTo>
                  <a:cubicBezTo>
                    <a:pt x="58" y="651"/>
                    <a:pt x="0" y="766"/>
                    <a:pt x="0" y="890"/>
                  </a:cubicBezTo>
                  <a:lnTo>
                    <a:pt x="0" y="1168"/>
                  </a:lnTo>
                  <a:cubicBezTo>
                    <a:pt x="0" y="1800"/>
                    <a:pt x="421" y="2345"/>
                    <a:pt x="1024" y="2517"/>
                  </a:cubicBezTo>
                  <a:cubicBezTo>
                    <a:pt x="823" y="2269"/>
                    <a:pt x="708" y="1962"/>
                    <a:pt x="708" y="1637"/>
                  </a:cubicBezTo>
                  <a:lnTo>
                    <a:pt x="708" y="957"/>
                  </a:lnTo>
                  <a:cubicBezTo>
                    <a:pt x="708" y="692"/>
                    <a:pt x="919" y="487"/>
                    <a:pt x="1172" y="487"/>
                  </a:cubicBezTo>
                  <a:cubicBezTo>
                    <a:pt x="1184" y="487"/>
                    <a:pt x="1195" y="488"/>
                    <a:pt x="1206" y="489"/>
                  </a:cubicBezTo>
                  <a:cubicBezTo>
                    <a:pt x="1685" y="517"/>
                    <a:pt x="2383" y="594"/>
                    <a:pt x="2814" y="804"/>
                  </a:cubicBezTo>
                  <a:cubicBezTo>
                    <a:pt x="2804" y="699"/>
                    <a:pt x="2757" y="613"/>
                    <a:pt x="2690" y="536"/>
                  </a:cubicBezTo>
                  <a:cubicBezTo>
                    <a:pt x="2326" y="182"/>
                    <a:pt x="1656" y="20"/>
                    <a:pt x="9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3307281" y="2266200"/>
              <a:ext cx="24921" cy="46533"/>
            </a:xfrm>
            <a:custGeom>
              <a:avLst/>
              <a:gdLst/>
              <a:ahLst/>
              <a:cxnLst/>
              <a:rect l="l" t="t" r="r" b="b"/>
              <a:pathLst>
                <a:path w="949" h="1772" extrusionOk="0">
                  <a:moveTo>
                    <a:pt x="125" y="1"/>
                  </a:moveTo>
                  <a:cubicBezTo>
                    <a:pt x="49" y="125"/>
                    <a:pt x="1" y="259"/>
                    <a:pt x="1" y="403"/>
                  </a:cubicBezTo>
                  <a:lnTo>
                    <a:pt x="1" y="1532"/>
                  </a:lnTo>
                  <a:cubicBezTo>
                    <a:pt x="1" y="1666"/>
                    <a:pt x="106" y="1771"/>
                    <a:pt x="240" y="1771"/>
                  </a:cubicBezTo>
                  <a:lnTo>
                    <a:pt x="948" y="1771"/>
                  </a:lnTo>
                  <a:lnTo>
                    <a:pt x="948" y="1101"/>
                  </a:lnTo>
                  <a:lnTo>
                    <a:pt x="929" y="1101"/>
                  </a:lnTo>
                  <a:cubicBezTo>
                    <a:pt x="929" y="910"/>
                    <a:pt x="862" y="738"/>
                    <a:pt x="728" y="604"/>
                  </a:cubicBezTo>
                  <a:lnTo>
                    <a:pt x="125" y="1"/>
                  </a:ln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3405545" y="2266200"/>
              <a:ext cx="24658" cy="46533"/>
            </a:xfrm>
            <a:custGeom>
              <a:avLst/>
              <a:gdLst/>
              <a:ahLst/>
              <a:cxnLst/>
              <a:rect l="l" t="t" r="r" b="b"/>
              <a:pathLst>
                <a:path w="939" h="1772" extrusionOk="0">
                  <a:moveTo>
                    <a:pt x="814" y="1"/>
                  </a:moveTo>
                  <a:lnTo>
                    <a:pt x="211" y="604"/>
                  </a:lnTo>
                  <a:cubicBezTo>
                    <a:pt x="78" y="738"/>
                    <a:pt x="11" y="910"/>
                    <a:pt x="11" y="1101"/>
                  </a:cubicBezTo>
                  <a:lnTo>
                    <a:pt x="1" y="1101"/>
                  </a:lnTo>
                  <a:lnTo>
                    <a:pt x="1" y="1771"/>
                  </a:lnTo>
                  <a:lnTo>
                    <a:pt x="700" y="1771"/>
                  </a:lnTo>
                  <a:cubicBezTo>
                    <a:pt x="834" y="1771"/>
                    <a:pt x="939" y="1666"/>
                    <a:pt x="939" y="1532"/>
                  </a:cubicBezTo>
                  <a:lnTo>
                    <a:pt x="939" y="403"/>
                  </a:lnTo>
                  <a:cubicBezTo>
                    <a:pt x="939" y="259"/>
                    <a:pt x="891" y="125"/>
                    <a:pt x="814" y="1"/>
                  </a:cubicBez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3362584" y="2262681"/>
              <a:ext cx="12342" cy="12342"/>
            </a:xfrm>
            <a:custGeom>
              <a:avLst/>
              <a:gdLst/>
              <a:ahLst/>
              <a:cxnLst/>
              <a:rect l="l" t="t" r="r" b="b"/>
              <a:pathLst>
                <a:path w="470" h="470" extrusionOk="0">
                  <a:moveTo>
                    <a:pt x="0" y="1"/>
                  </a:moveTo>
                  <a:lnTo>
                    <a:pt x="0" y="374"/>
                  </a:lnTo>
                  <a:cubicBezTo>
                    <a:pt x="0" y="431"/>
                    <a:pt x="39" y="470"/>
                    <a:pt x="96" y="470"/>
                  </a:cubicBezTo>
                  <a:lnTo>
                    <a:pt x="374" y="470"/>
                  </a:lnTo>
                  <a:cubicBezTo>
                    <a:pt x="422" y="470"/>
                    <a:pt x="469" y="431"/>
                    <a:pt x="469" y="374"/>
                  </a:cubicBezTo>
                  <a:lnTo>
                    <a:pt x="469" y="1"/>
                  </a:ln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3343493" y="2245481"/>
              <a:ext cx="25393" cy="25971"/>
            </a:xfrm>
            <a:custGeom>
              <a:avLst/>
              <a:gdLst/>
              <a:ahLst/>
              <a:cxnLst/>
              <a:rect l="l" t="t" r="r" b="b"/>
              <a:pathLst>
                <a:path w="967" h="989" extrusionOk="0">
                  <a:moveTo>
                    <a:pt x="221" y="0"/>
                  </a:moveTo>
                  <a:cubicBezTo>
                    <a:pt x="190" y="0"/>
                    <a:pt x="160" y="15"/>
                    <a:pt x="144" y="43"/>
                  </a:cubicBezTo>
                  <a:lnTo>
                    <a:pt x="0" y="263"/>
                  </a:lnTo>
                  <a:lnTo>
                    <a:pt x="354" y="914"/>
                  </a:lnTo>
                  <a:cubicBezTo>
                    <a:pt x="378" y="963"/>
                    <a:pt x="430" y="988"/>
                    <a:pt x="481" y="988"/>
                  </a:cubicBezTo>
                  <a:cubicBezTo>
                    <a:pt x="510" y="988"/>
                    <a:pt x="540" y="980"/>
                    <a:pt x="565" y="962"/>
                  </a:cubicBezTo>
                  <a:lnTo>
                    <a:pt x="967" y="656"/>
                  </a:lnTo>
                  <a:lnTo>
                    <a:pt x="287" y="24"/>
                  </a:lnTo>
                  <a:cubicBezTo>
                    <a:pt x="267" y="8"/>
                    <a:pt x="244" y="0"/>
                    <a:pt x="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3368860" y="2245559"/>
              <a:ext cx="25420" cy="26076"/>
            </a:xfrm>
            <a:custGeom>
              <a:avLst/>
              <a:gdLst/>
              <a:ahLst/>
              <a:cxnLst/>
              <a:rect l="l" t="t" r="r" b="b"/>
              <a:pathLst>
                <a:path w="968" h="993" extrusionOk="0">
                  <a:moveTo>
                    <a:pt x="748" y="0"/>
                  </a:moveTo>
                  <a:cubicBezTo>
                    <a:pt x="725" y="0"/>
                    <a:pt x="701" y="10"/>
                    <a:pt x="680" y="31"/>
                  </a:cubicBezTo>
                  <a:lnTo>
                    <a:pt x="1" y="653"/>
                  </a:lnTo>
                  <a:lnTo>
                    <a:pt x="393" y="959"/>
                  </a:lnTo>
                  <a:cubicBezTo>
                    <a:pt x="419" y="982"/>
                    <a:pt x="452" y="992"/>
                    <a:pt x="484" y="992"/>
                  </a:cubicBezTo>
                  <a:cubicBezTo>
                    <a:pt x="534" y="992"/>
                    <a:pt x="584" y="967"/>
                    <a:pt x="613" y="921"/>
                  </a:cubicBezTo>
                  <a:lnTo>
                    <a:pt x="967" y="260"/>
                  </a:lnTo>
                  <a:lnTo>
                    <a:pt x="824" y="50"/>
                  </a:lnTo>
                  <a:cubicBezTo>
                    <a:pt x="807" y="17"/>
                    <a:pt x="779" y="0"/>
                    <a:pt x="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3163297" y="1993516"/>
              <a:ext cx="174419" cy="150233"/>
            </a:xfrm>
            <a:custGeom>
              <a:avLst/>
              <a:gdLst/>
              <a:ahLst/>
              <a:cxnLst/>
              <a:rect l="l" t="t" r="r" b="b"/>
              <a:pathLst>
                <a:path w="6642" h="5721" extrusionOk="0">
                  <a:moveTo>
                    <a:pt x="584" y="1"/>
                  </a:moveTo>
                  <a:cubicBezTo>
                    <a:pt x="259" y="1"/>
                    <a:pt x="0" y="259"/>
                    <a:pt x="0" y="585"/>
                  </a:cubicBezTo>
                  <a:lnTo>
                    <a:pt x="0" y="3714"/>
                  </a:lnTo>
                  <a:cubicBezTo>
                    <a:pt x="0" y="4040"/>
                    <a:pt x="259" y="4298"/>
                    <a:pt x="584" y="4298"/>
                  </a:cubicBezTo>
                  <a:lnTo>
                    <a:pt x="2737" y="4298"/>
                  </a:lnTo>
                  <a:lnTo>
                    <a:pt x="2412" y="5600"/>
                  </a:lnTo>
                  <a:cubicBezTo>
                    <a:pt x="2397" y="5666"/>
                    <a:pt x="2450" y="5721"/>
                    <a:pt x="2511" y="5721"/>
                  </a:cubicBezTo>
                  <a:cubicBezTo>
                    <a:pt x="2529" y="5721"/>
                    <a:pt x="2547" y="5716"/>
                    <a:pt x="2565" y="5705"/>
                  </a:cubicBezTo>
                  <a:lnTo>
                    <a:pt x="4489" y="4298"/>
                  </a:lnTo>
                  <a:lnTo>
                    <a:pt x="6049" y="4298"/>
                  </a:lnTo>
                  <a:cubicBezTo>
                    <a:pt x="6374" y="4288"/>
                    <a:pt x="6642" y="4030"/>
                    <a:pt x="6642" y="3705"/>
                  </a:cubicBezTo>
                  <a:lnTo>
                    <a:pt x="6642" y="585"/>
                  </a:lnTo>
                  <a:cubicBezTo>
                    <a:pt x="6642" y="259"/>
                    <a:pt x="6384" y="1"/>
                    <a:pt x="6058"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3192446" y="2019172"/>
              <a:ext cx="28912" cy="10320"/>
            </a:xfrm>
            <a:custGeom>
              <a:avLst/>
              <a:gdLst/>
              <a:ahLst/>
              <a:cxnLst/>
              <a:rect l="l" t="t" r="r" b="b"/>
              <a:pathLst>
                <a:path w="1101" h="393" extrusionOk="0">
                  <a:moveTo>
                    <a:pt x="259" y="0"/>
                  </a:moveTo>
                  <a:cubicBezTo>
                    <a:pt x="0" y="0"/>
                    <a:pt x="0" y="393"/>
                    <a:pt x="259" y="393"/>
                  </a:cubicBezTo>
                  <a:lnTo>
                    <a:pt x="843" y="393"/>
                  </a:lnTo>
                  <a:cubicBezTo>
                    <a:pt x="1101" y="393"/>
                    <a:pt x="1101" y="0"/>
                    <a:pt x="843" y="0"/>
                  </a:cubicBez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3228133" y="2019172"/>
              <a:ext cx="80434" cy="10320"/>
            </a:xfrm>
            <a:custGeom>
              <a:avLst/>
              <a:gdLst/>
              <a:ahLst/>
              <a:cxnLst/>
              <a:rect l="l" t="t" r="r" b="b"/>
              <a:pathLst>
                <a:path w="3063" h="393" extrusionOk="0">
                  <a:moveTo>
                    <a:pt x="268" y="0"/>
                  </a:moveTo>
                  <a:cubicBezTo>
                    <a:pt x="0" y="0"/>
                    <a:pt x="0" y="393"/>
                    <a:pt x="268" y="393"/>
                  </a:cubicBezTo>
                  <a:lnTo>
                    <a:pt x="2804" y="393"/>
                  </a:lnTo>
                  <a:cubicBezTo>
                    <a:pt x="3063" y="393"/>
                    <a:pt x="3063" y="0"/>
                    <a:pt x="2804" y="0"/>
                  </a:cubicBez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3192183" y="2044802"/>
              <a:ext cx="116384" cy="10320"/>
            </a:xfrm>
            <a:custGeom>
              <a:avLst/>
              <a:gdLst/>
              <a:ahLst/>
              <a:cxnLst/>
              <a:rect l="l" t="t" r="r" b="b"/>
              <a:pathLst>
                <a:path w="4432" h="393" extrusionOk="0">
                  <a:moveTo>
                    <a:pt x="269" y="0"/>
                  </a:moveTo>
                  <a:cubicBezTo>
                    <a:pt x="1" y="0"/>
                    <a:pt x="1" y="393"/>
                    <a:pt x="269" y="393"/>
                  </a:cubicBezTo>
                  <a:lnTo>
                    <a:pt x="4173" y="393"/>
                  </a:lnTo>
                  <a:cubicBezTo>
                    <a:pt x="4432" y="393"/>
                    <a:pt x="4432" y="0"/>
                    <a:pt x="4173" y="0"/>
                  </a:cubicBez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3192183" y="2070431"/>
              <a:ext cx="80461" cy="10320"/>
            </a:xfrm>
            <a:custGeom>
              <a:avLst/>
              <a:gdLst/>
              <a:ahLst/>
              <a:cxnLst/>
              <a:rect l="l" t="t" r="r" b="b"/>
              <a:pathLst>
                <a:path w="3064" h="393" extrusionOk="0">
                  <a:moveTo>
                    <a:pt x="269" y="0"/>
                  </a:moveTo>
                  <a:cubicBezTo>
                    <a:pt x="1" y="0"/>
                    <a:pt x="1" y="393"/>
                    <a:pt x="269" y="393"/>
                  </a:cubicBezTo>
                  <a:lnTo>
                    <a:pt x="2805" y="393"/>
                  </a:lnTo>
                  <a:cubicBezTo>
                    <a:pt x="3063" y="393"/>
                    <a:pt x="3063" y="0"/>
                    <a:pt x="2805" y="0"/>
                  </a:cubicBez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3279655" y="2070431"/>
              <a:ext cx="28912" cy="10320"/>
            </a:xfrm>
            <a:custGeom>
              <a:avLst/>
              <a:gdLst/>
              <a:ahLst/>
              <a:cxnLst/>
              <a:rect l="l" t="t" r="r" b="b"/>
              <a:pathLst>
                <a:path w="1101" h="393" extrusionOk="0">
                  <a:moveTo>
                    <a:pt x="259" y="0"/>
                  </a:moveTo>
                  <a:cubicBezTo>
                    <a:pt x="0" y="0"/>
                    <a:pt x="0" y="393"/>
                    <a:pt x="259" y="393"/>
                  </a:cubicBezTo>
                  <a:lnTo>
                    <a:pt x="842" y="393"/>
                  </a:lnTo>
                  <a:cubicBezTo>
                    <a:pt x="1101" y="393"/>
                    <a:pt x="1101" y="0"/>
                    <a:pt x="842" y="0"/>
                  </a:cubicBezTo>
                  <a:close/>
                </a:path>
              </a:pathLst>
            </a:custGeom>
            <a:solidFill>
              <a:srgbClr val="33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0"/>
          <p:cNvSpPr txBox="1"/>
          <p:nvPr/>
        </p:nvSpPr>
        <p:spPr>
          <a:xfrm>
            <a:off x="1795657" y="313900"/>
            <a:ext cx="14696700" cy="10518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None/>
            </a:pPr>
            <a:r>
              <a:rPr lang="en-US" sz="7200" b="1">
                <a:solidFill>
                  <a:schemeClr val="lt1"/>
                </a:solidFill>
                <a:latin typeface="Fira Sans"/>
                <a:ea typeface="Fira Sans"/>
                <a:cs typeface="Fira Sans"/>
                <a:sym typeface="Fira Sans"/>
              </a:rPr>
              <a:t>Mirroring to De-esclate</a:t>
            </a:r>
            <a:endParaRPr sz="7200" b="1">
              <a:solidFill>
                <a:schemeClr val="lt1"/>
              </a:solidFill>
              <a:latin typeface="Fira Sans"/>
              <a:ea typeface="Fira Sans"/>
              <a:cs typeface="Fira Sans"/>
              <a:sym typeface="Fira Sans"/>
            </a:endParaRPr>
          </a:p>
        </p:txBody>
      </p:sp>
      <p:sp>
        <p:nvSpPr>
          <p:cNvPr id="462" name="Google Shape;462;p40"/>
          <p:cNvSpPr txBox="1"/>
          <p:nvPr/>
        </p:nvSpPr>
        <p:spPr>
          <a:xfrm>
            <a:off x="490800" y="2315450"/>
            <a:ext cx="8162400" cy="3985200"/>
          </a:xfrm>
          <a:prstGeom prst="rect">
            <a:avLst/>
          </a:prstGeom>
          <a:noFill/>
          <a:ln>
            <a:noFill/>
          </a:ln>
        </p:spPr>
        <p:txBody>
          <a:bodyPr spcFirstLastPara="1" wrap="square" lIns="0" tIns="0" rIns="0" bIns="0" anchor="t" anchorCtr="0">
            <a:noAutofit/>
          </a:bodyPr>
          <a:lstStyle/>
          <a:p>
            <a:pPr marL="457200" lvl="0" indent="-533400" algn="l" rtl="0">
              <a:lnSpc>
                <a:spcPct val="115000"/>
              </a:lnSpc>
              <a:spcBef>
                <a:spcPts val="0"/>
              </a:spcBef>
              <a:spcAft>
                <a:spcPts val="0"/>
              </a:spcAft>
              <a:buClr>
                <a:srgbClr val="C59F72"/>
              </a:buClr>
              <a:buSzPts val="4800"/>
              <a:buFont typeface="Varela Round"/>
              <a:buChar char="▫"/>
            </a:pPr>
            <a:r>
              <a:rPr lang="en-US" sz="4800">
                <a:solidFill>
                  <a:srgbClr val="334147"/>
                </a:solidFill>
                <a:latin typeface="Varela Round"/>
                <a:ea typeface="Varela Round"/>
                <a:cs typeface="Varela Round"/>
                <a:sym typeface="Varela Round"/>
              </a:rPr>
              <a:t>Remember they may be in flight, fight, freeze, or fawn mode. </a:t>
            </a:r>
            <a:endParaRPr sz="4800">
              <a:solidFill>
                <a:srgbClr val="334147"/>
              </a:solidFill>
              <a:latin typeface="Varela Round"/>
              <a:ea typeface="Varela Round"/>
              <a:cs typeface="Varela Round"/>
              <a:sym typeface="Varela Round"/>
            </a:endParaRPr>
          </a:p>
          <a:p>
            <a:pPr marL="457200" lvl="0" indent="-533400" algn="l" rtl="0">
              <a:lnSpc>
                <a:spcPct val="115000"/>
              </a:lnSpc>
              <a:spcBef>
                <a:spcPts val="0"/>
              </a:spcBef>
              <a:spcAft>
                <a:spcPts val="0"/>
              </a:spcAft>
              <a:buClr>
                <a:srgbClr val="C59F72"/>
              </a:buClr>
              <a:buSzPts val="4800"/>
              <a:buFont typeface="Varela Round"/>
              <a:buChar char="▫"/>
            </a:pPr>
            <a:r>
              <a:rPr lang="en-US" sz="4800">
                <a:solidFill>
                  <a:srgbClr val="334147"/>
                </a:solidFill>
                <a:latin typeface="Varela Round"/>
                <a:ea typeface="Varela Round"/>
                <a:cs typeface="Varela Round"/>
                <a:sym typeface="Varela Round"/>
              </a:rPr>
              <a:t>They may not be thinking clearly.</a:t>
            </a:r>
            <a:endParaRPr sz="4800">
              <a:solidFill>
                <a:srgbClr val="334147"/>
              </a:solidFill>
              <a:latin typeface="Varela Round"/>
              <a:ea typeface="Varela Round"/>
              <a:cs typeface="Varela Round"/>
              <a:sym typeface="Varela Round"/>
            </a:endParaRPr>
          </a:p>
        </p:txBody>
      </p:sp>
      <p:sp>
        <p:nvSpPr>
          <p:cNvPr id="463" name="Google Shape;463;p40"/>
          <p:cNvSpPr txBox="1"/>
          <p:nvPr/>
        </p:nvSpPr>
        <p:spPr>
          <a:xfrm>
            <a:off x="491978" y="1365709"/>
            <a:ext cx="7152300" cy="12852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5500">
                <a:solidFill>
                  <a:schemeClr val="dk2"/>
                </a:solidFill>
                <a:latin typeface="Bebas Neue"/>
                <a:ea typeface="Bebas Neue"/>
                <a:cs typeface="Bebas Neue"/>
                <a:sym typeface="Bebas Neue"/>
              </a:rPr>
              <a:t>When a Customer is Upset </a:t>
            </a:r>
            <a:endParaRPr sz="5500">
              <a:solidFill>
                <a:schemeClr val="dk2"/>
              </a:solidFill>
              <a:latin typeface="Bebas Neue"/>
              <a:ea typeface="Bebas Neue"/>
              <a:cs typeface="Bebas Neue"/>
              <a:sym typeface="Bebas Neue"/>
            </a:endParaRPr>
          </a:p>
        </p:txBody>
      </p:sp>
      <p:sp>
        <p:nvSpPr>
          <p:cNvPr id="464" name="Google Shape;464;p40"/>
          <p:cNvSpPr txBox="1"/>
          <p:nvPr/>
        </p:nvSpPr>
        <p:spPr>
          <a:xfrm>
            <a:off x="9516274" y="2650907"/>
            <a:ext cx="8514600" cy="3985200"/>
          </a:xfrm>
          <a:prstGeom prst="rect">
            <a:avLst/>
          </a:prstGeom>
          <a:noFill/>
          <a:ln>
            <a:noFill/>
          </a:ln>
        </p:spPr>
        <p:txBody>
          <a:bodyPr spcFirstLastPara="1" wrap="square" lIns="0" tIns="0" rIns="0" bIns="0" anchor="t" anchorCtr="0">
            <a:noAutofit/>
          </a:bodyPr>
          <a:lstStyle/>
          <a:p>
            <a:pPr marL="457200" lvl="0" indent="-533400" algn="l" rtl="0">
              <a:lnSpc>
                <a:spcPct val="115000"/>
              </a:lnSpc>
              <a:spcBef>
                <a:spcPts val="0"/>
              </a:spcBef>
              <a:spcAft>
                <a:spcPts val="0"/>
              </a:spcAft>
              <a:buClr>
                <a:srgbClr val="C59F72"/>
              </a:buClr>
              <a:buSzPts val="4800"/>
              <a:buFont typeface="Varela Round"/>
              <a:buChar char="▫"/>
            </a:pPr>
            <a:r>
              <a:rPr lang="en-US" sz="4800">
                <a:solidFill>
                  <a:srgbClr val="334147"/>
                </a:solidFill>
                <a:latin typeface="Varela Round"/>
                <a:ea typeface="Varela Round"/>
                <a:cs typeface="Varela Round"/>
                <a:sym typeface="Varela Round"/>
              </a:rPr>
              <a:t>Drop your shoulders, take a deep breath, slowly breathe out to release tension.</a:t>
            </a:r>
            <a:endParaRPr sz="4800">
              <a:solidFill>
                <a:srgbClr val="334147"/>
              </a:solidFill>
              <a:latin typeface="Varela Round"/>
              <a:ea typeface="Varela Round"/>
              <a:cs typeface="Varela Round"/>
              <a:sym typeface="Varela Round"/>
            </a:endParaRPr>
          </a:p>
          <a:p>
            <a:pPr marL="457200" lvl="0" indent="-533400" algn="l" rtl="0">
              <a:lnSpc>
                <a:spcPct val="115000"/>
              </a:lnSpc>
              <a:spcBef>
                <a:spcPts val="0"/>
              </a:spcBef>
              <a:spcAft>
                <a:spcPts val="0"/>
              </a:spcAft>
              <a:buClr>
                <a:srgbClr val="C59F72"/>
              </a:buClr>
              <a:buSzPts val="4800"/>
              <a:buFont typeface="Varela Round"/>
              <a:buChar char="▫"/>
            </a:pPr>
            <a:r>
              <a:rPr lang="en-US" sz="4800">
                <a:solidFill>
                  <a:srgbClr val="334147"/>
                </a:solidFill>
                <a:latin typeface="Varela Round"/>
                <a:ea typeface="Varela Round"/>
                <a:cs typeface="Varela Round"/>
                <a:sym typeface="Varela Round"/>
              </a:rPr>
              <a:t>Lower your voice. Speak calmly and quietly. </a:t>
            </a:r>
            <a:endParaRPr sz="4800">
              <a:solidFill>
                <a:srgbClr val="334147"/>
              </a:solidFill>
              <a:latin typeface="Varela Round"/>
              <a:ea typeface="Varela Round"/>
              <a:cs typeface="Varela Round"/>
              <a:sym typeface="Varela Round"/>
            </a:endParaRPr>
          </a:p>
        </p:txBody>
      </p:sp>
      <p:sp>
        <p:nvSpPr>
          <p:cNvPr id="465" name="Google Shape;465;p40"/>
          <p:cNvSpPr txBox="1"/>
          <p:nvPr/>
        </p:nvSpPr>
        <p:spPr>
          <a:xfrm>
            <a:off x="10152725" y="1493734"/>
            <a:ext cx="7241700" cy="12852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5500">
                <a:solidFill>
                  <a:schemeClr val="dk2"/>
                </a:solidFill>
                <a:latin typeface="Bebas Neue"/>
                <a:ea typeface="Bebas Neue"/>
                <a:cs typeface="Bebas Neue"/>
                <a:sym typeface="Bebas Neue"/>
              </a:rPr>
              <a:t>Mirroring Techniques </a:t>
            </a:r>
            <a:endParaRPr sz="5500">
              <a:solidFill>
                <a:schemeClr val="dk2"/>
              </a:solidFill>
              <a:latin typeface="Bebas Neue"/>
              <a:ea typeface="Bebas Neue"/>
              <a:cs typeface="Bebas Neue"/>
              <a:sym typeface="Bebas Neue"/>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1"/>
          <p:cNvSpPr txBox="1">
            <a:spLocks noGrp="1"/>
          </p:cNvSpPr>
          <p:nvPr>
            <p:ph type="ctrTitle"/>
          </p:nvPr>
        </p:nvSpPr>
        <p:spPr>
          <a:xfrm>
            <a:off x="1166875" y="932600"/>
            <a:ext cx="16053900" cy="52833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1200"/>
              </a:spcBef>
              <a:spcAft>
                <a:spcPts val="0"/>
              </a:spcAft>
              <a:buNone/>
            </a:pPr>
            <a:endParaRPr sz="1100" b="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100" b="0">
              <a:solidFill>
                <a:srgbClr val="000000"/>
              </a:solidFill>
              <a:latin typeface="Arial"/>
              <a:ea typeface="Arial"/>
              <a:cs typeface="Arial"/>
              <a:sym typeface="Arial"/>
            </a:endParaRPr>
          </a:p>
          <a:p>
            <a:pPr marL="0" lvl="0" indent="0" algn="ctr" rtl="0">
              <a:spcBef>
                <a:spcPts val="1200"/>
              </a:spcBef>
              <a:spcAft>
                <a:spcPts val="0"/>
              </a:spcAft>
              <a:buNone/>
            </a:pPr>
            <a:r>
              <a:rPr lang="en-US" sz="6500"/>
              <a:t>Customer: "I don't understand why you need all this information just to open an account. I've banked here for years."</a:t>
            </a:r>
            <a:endParaRPr sz="6500"/>
          </a:p>
          <a:p>
            <a:pPr marL="0" lvl="0" indent="0" algn="ctr" rtl="0">
              <a:spcBef>
                <a:spcPts val="0"/>
              </a:spcBef>
              <a:spcAft>
                <a:spcPts val="0"/>
              </a:spcAft>
              <a:buNone/>
            </a:pPr>
            <a:endParaRPr sz="6500"/>
          </a:p>
          <a:p>
            <a:pPr marL="0" lvl="0" indent="0" algn="ctr" rtl="0">
              <a:spcBef>
                <a:spcPts val="0"/>
              </a:spcBef>
              <a:spcAft>
                <a:spcPts val="0"/>
              </a:spcAft>
              <a:buNone/>
            </a:pPr>
            <a:r>
              <a:rPr lang="en-US" sz="6500"/>
              <a:t>What would you say next? </a:t>
            </a:r>
            <a:endParaRPr sz="6500"/>
          </a:p>
        </p:txBody>
      </p:sp>
      <p:sp>
        <p:nvSpPr>
          <p:cNvPr id="471" name="Google Shape;471;p41"/>
          <p:cNvSpPr/>
          <p:nvPr/>
        </p:nvSpPr>
        <p:spPr>
          <a:xfrm>
            <a:off x="831725" y="6741300"/>
            <a:ext cx="6588000" cy="2626500"/>
          </a:xfrm>
          <a:prstGeom prst="wedgeRoundRectCallout">
            <a:avLst>
              <a:gd name="adj1" fmla="val -20833"/>
              <a:gd name="adj2" fmla="val 62500"/>
              <a:gd name="adj3" fmla="val 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700" b="1">
                <a:solidFill>
                  <a:schemeClr val="dk2"/>
                </a:solidFill>
                <a:latin typeface="Fira Sans"/>
                <a:ea typeface="Fira Sans"/>
                <a:cs typeface="Fira Sans"/>
                <a:sym typeface="Fira Sans"/>
              </a:rPr>
              <a:t>www.menti.com</a:t>
            </a:r>
            <a:endParaRPr sz="5700" b="1">
              <a:solidFill>
                <a:schemeClr val="dk2"/>
              </a:solidFill>
              <a:latin typeface="Fira Sans"/>
              <a:ea typeface="Fira Sans"/>
              <a:cs typeface="Fira Sans"/>
              <a:sym typeface="Fira Sans"/>
            </a:endParaRPr>
          </a:p>
          <a:p>
            <a:pPr marL="0" lvl="0" indent="0" algn="ctr" rtl="0">
              <a:spcBef>
                <a:spcPts val="0"/>
              </a:spcBef>
              <a:spcAft>
                <a:spcPts val="0"/>
              </a:spcAft>
              <a:buNone/>
            </a:pPr>
            <a:r>
              <a:rPr lang="en-US" sz="5700" b="1">
                <a:solidFill>
                  <a:schemeClr val="dk2"/>
                </a:solidFill>
                <a:latin typeface="Fira Sans"/>
                <a:ea typeface="Fira Sans"/>
                <a:cs typeface="Fira Sans"/>
                <a:sym typeface="Fira Sans"/>
              </a:rPr>
              <a:t>Code: 1522 4975</a:t>
            </a:r>
            <a:endParaRPr sz="5700" b="1">
              <a:solidFill>
                <a:schemeClr val="dk2"/>
              </a:solidFill>
              <a:latin typeface="Fira Sans"/>
              <a:ea typeface="Fira Sans"/>
              <a:cs typeface="Fira Sans"/>
              <a:sym typeface="Fira Sans"/>
            </a:endParaRPr>
          </a:p>
          <a:p>
            <a:pPr marL="0" lvl="0" indent="0" algn="ctr" rtl="0">
              <a:spcBef>
                <a:spcPts val="0"/>
              </a:spcBef>
              <a:spcAft>
                <a:spcPts val="0"/>
              </a:spcAft>
              <a:buNone/>
            </a:pPr>
            <a:endParaRPr>
              <a:latin typeface="Varela Round"/>
              <a:ea typeface="Varela Round"/>
              <a:cs typeface="Varela Round"/>
              <a:sym typeface="Varela Roun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C757"/>
        </a:solidFill>
        <a:effectLst/>
      </p:bgPr>
    </p:bg>
    <p:spTree>
      <p:nvGrpSpPr>
        <p:cNvPr id="1" name="Shape 475"/>
        <p:cNvGrpSpPr/>
        <p:nvPr/>
      </p:nvGrpSpPr>
      <p:grpSpPr>
        <a:xfrm>
          <a:off x="0" y="0"/>
          <a:ext cx="0" cy="0"/>
          <a:chOff x="0" y="0"/>
          <a:chExt cx="0" cy="0"/>
        </a:xfrm>
      </p:grpSpPr>
      <p:sp>
        <p:nvSpPr>
          <p:cNvPr id="476" name="Google Shape;476;p42"/>
          <p:cNvSpPr/>
          <p:nvPr/>
        </p:nvSpPr>
        <p:spPr>
          <a:xfrm rot="-4731022">
            <a:off x="5981304" y="-3194252"/>
            <a:ext cx="11916014" cy="15964022"/>
          </a:xfrm>
          <a:custGeom>
            <a:avLst/>
            <a:gdLst/>
            <a:ahLst/>
            <a:cxnLst/>
            <a:rect l="l" t="t" r="r" b="b"/>
            <a:pathLst>
              <a:path w="7554834" h="9593475" extrusionOk="0">
                <a:moveTo>
                  <a:pt x="4204560" y="95202"/>
                </a:moveTo>
                <a:cubicBezTo>
                  <a:pt x="4209330" y="95202"/>
                  <a:pt x="4211714" y="95202"/>
                  <a:pt x="4216484" y="92697"/>
                </a:cubicBezTo>
                <a:cubicBezTo>
                  <a:pt x="4979649" y="0"/>
                  <a:pt x="5521019" y="651384"/>
                  <a:pt x="5373155" y="1423024"/>
                </a:cubicBezTo>
                <a:cubicBezTo>
                  <a:pt x="5265835" y="1984217"/>
                  <a:pt x="4960570" y="2487787"/>
                  <a:pt x="5354077" y="3011399"/>
                </a:cubicBezTo>
                <a:cubicBezTo>
                  <a:pt x="5530558" y="3244395"/>
                  <a:pt x="5761892" y="3422273"/>
                  <a:pt x="5955069" y="3642741"/>
                </a:cubicBezTo>
                <a:cubicBezTo>
                  <a:pt x="6482129" y="4241514"/>
                  <a:pt x="6114856" y="4922961"/>
                  <a:pt x="6319957" y="5616936"/>
                </a:cubicBezTo>
                <a:cubicBezTo>
                  <a:pt x="6362884" y="5759740"/>
                  <a:pt x="6446356" y="5882501"/>
                  <a:pt x="6539366" y="5997746"/>
                </a:cubicBezTo>
                <a:cubicBezTo>
                  <a:pt x="6842247" y="6371039"/>
                  <a:pt x="7238139" y="6661656"/>
                  <a:pt x="7400311" y="7140173"/>
                </a:cubicBezTo>
                <a:cubicBezTo>
                  <a:pt x="7554834" y="7623701"/>
                  <a:pt x="7510016" y="8179882"/>
                  <a:pt x="7269143" y="8625830"/>
                </a:cubicBezTo>
                <a:cubicBezTo>
                  <a:pt x="6835093" y="9430039"/>
                  <a:pt x="5895446" y="9593475"/>
                  <a:pt x="5079814" y="9527747"/>
                </a:cubicBezTo>
                <a:cubicBezTo>
                  <a:pt x="4340498" y="9427533"/>
                  <a:pt x="3739506" y="9124390"/>
                  <a:pt x="3193367" y="8590756"/>
                </a:cubicBezTo>
                <a:cubicBezTo>
                  <a:pt x="3040734" y="8440436"/>
                  <a:pt x="2890485" y="8214957"/>
                  <a:pt x="2697310" y="8127271"/>
                </a:cubicBezTo>
                <a:cubicBezTo>
                  <a:pt x="2461205" y="8019542"/>
                  <a:pt x="2241796" y="8164851"/>
                  <a:pt x="2027156" y="8262558"/>
                </a:cubicBezTo>
                <a:cubicBezTo>
                  <a:pt x="806092" y="8818740"/>
                  <a:pt x="567603" y="6984843"/>
                  <a:pt x="698772" y="6145560"/>
                </a:cubicBezTo>
                <a:cubicBezTo>
                  <a:pt x="796553" y="5516723"/>
                  <a:pt x="748855" y="4943004"/>
                  <a:pt x="515136" y="4349243"/>
                </a:cubicBezTo>
                <a:cubicBezTo>
                  <a:pt x="319575" y="3835651"/>
                  <a:pt x="0" y="3307028"/>
                  <a:pt x="21464" y="2735814"/>
                </a:cubicBezTo>
                <a:cubicBezTo>
                  <a:pt x="40543" y="2259802"/>
                  <a:pt x="252798" y="1786296"/>
                  <a:pt x="674924" y="1570838"/>
                </a:cubicBezTo>
                <a:cubicBezTo>
                  <a:pt x="1030272" y="1387950"/>
                  <a:pt x="1414239" y="1425529"/>
                  <a:pt x="1750509" y="1625955"/>
                </a:cubicBezTo>
                <a:cubicBezTo>
                  <a:pt x="1934145" y="1733684"/>
                  <a:pt x="2122552" y="1856445"/>
                  <a:pt x="2332422" y="1858950"/>
                </a:cubicBezTo>
                <a:cubicBezTo>
                  <a:pt x="2835633" y="1866466"/>
                  <a:pt x="3074122" y="1290242"/>
                  <a:pt x="3283992" y="904422"/>
                </a:cubicBezTo>
                <a:cubicBezTo>
                  <a:pt x="3496247" y="516097"/>
                  <a:pt x="3751431" y="157835"/>
                  <a:pt x="4204560" y="95202"/>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77" name="Google Shape;477;p42" descr="a man wearing a phone headset who is smiling "/>
          <p:cNvPicPr preferRelativeResize="0"/>
          <p:nvPr/>
        </p:nvPicPr>
        <p:blipFill>
          <a:blip r:embed="rId3">
            <a:alphaModFix/>
          </a:blip>
          <a:stretch>
            <a:fillRect/>
          </a:stretch>
        </p:blipFill>
        <p:spPr>
          <a:xfrm>
            <a:off x="-912899" y="1013775"/>
            <a:ext cx="7585876" cy="9103076"/>
          </a:xfrm>
          <a:prstGeom prst="rect">
            <a:avLst/>
          </a:prstGeom>
          <a:noFill/>
          <a:ln>
            <a:noFill/>
          </a:ln>
        </p:spPr>
      </p:pic>
      <p:sp>
        <p:nvSpPr>
          <p:cNvPr id="478" name="Google Shape;478;p42"/>
          <p:cNvSpPr txBox="1"/>
          <p:nvPr/>
        </p:nvSpPr>
        <p:spPr>
          <a:xfrm>
            <a:off x="6981287" y="2019825"/>
            <a:ext cx="10716900" cy="110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7200" b="1">
                <a:solidFill>
                  <a:srgbClr val="FEC757"/>
                </a:solidFill>
                <a:latin typeface="Fira Sans"/>
                <a:ea typeface="Fira Sans"/>
                <a:cs typeface="Fira Sans"/>
                <a:sym typeface="Fira Sans"/>
              </a:rPr>
              <a:t>The Power of Pause</a:t>
            </a:r>
            <a:endParaRPr sz="7200"/>
          </a:p>
        </p:txBody>
      </p:sp>
      <p:sp>
        <p:nvSpPr>
          <p:cNvPr id="479" name="Google Shape;479;p42"/>
          <p:cNvSpPr txBox="1"/>
          <p:nvPr/>
        </p:nvSpPr>
        <p:spPr>
          <a:xfrm>
            <a:off x="6992026" y="3806200"/>
            <a:ext cx="10267200" cy="5387400"/>
          </a:xfrm>
          <a:prstGeom prst="rect">
            <a:avLst/>
          </a:prstGeom>
          <a:noFill/>
          <a:ln>
            <a:noFill/>
          </a:ln>
        </p:spPr>
        <p:txBody>
          <a:bodyPr spcFirstLastPara="1" wrap="square" lIns="0" tIns="0" rIns="0" bIns="0" anchor="t" anchorCtr="0">
            <a:spAutoFit/>
          </a:bodyPr>
          <a:lstStyle/>
          <a:p>
            <a:pPr marL="457200" marR="0" lvl="0" indent="-533400" algn="l" rtl="0">
              <a:lnSpc>
                <a:spcPct val="100000"/>
              </a:lnSpc>
              <a:spcBef>
                <a:spcPts val="0"/>
              </a:spcBef>
              <a:spcAft>
                <a:spcPts val="0"/>
              </a:spcAft>
              <a:buClr>
                <a:srgbClr val="FFFFFF"/>
              </a:buClr>
              <a:buSzPts val="4800"/>
              <a:buChar char="➔"/>
            </a:pPr>
            <a:r>
              <a:rPr lang="en-US" sz="4800" b="1">
                <a:solidFill>
                  <a:srgbClr val="FFFFFF"/>
                </a:solidFill>
              </a:rPr>
              <a:t>Silence opens the space for more conversation.</a:t>
            </a:r>
            <a:endParaRPr sz="4800" b="1">
              <a:solidFill>
                <a:srgbClr val="FFFFFF"/>
              </a:solidFill>
            </a:endParaRPr>
          </a:p>
          <a:p>
            <a:pPr marL="457200" marR="0" lvl="0" indent="0" algn="l" rtl="0">
              <a:lnSpc>
                <a:spcPct val="100000"/>
              </a:lnSpc>
              <a:spcBef>
                <a:spcPts val="0"/>
              </a:spcBef>
              <a:spcAft>
                <a:spcPts val="0"/>
              </a:spcAft>
              <a:buNone/>
            </a:pPr>
            <a:endParaRPr sz="4800" b="1">
              <a:solidFill>
                <a:srgbClr val="FFFFFF"/>
              </a:solidFill>
            </a:endParaRPr>
          </a:p>
          <a:p>
            <a:pPr marL="457200" marR="0" lvl="0" indent="-533400" algn="l" rtl="0">
              <a:lnSpc>
                <a:spcPct val="100000"/>
              </a:lnSpc>
              <a:spcBef>
                <a:spcPts val="0"/>
              </a:spcBef>
              <a:spcAft>
                <a:spcPts val="0"/>
              </a:spcAft>
              <a:buClr>
                <a:srgbClr val="FFFFFF"/>
              </a:buClr>
              <a:buSzPts val="4800"/>
              <a:buChar char="➔"/>
            </a:pPr>
            <a:r>
              <a:rPr lang="en-US" sz="4800" b="1">
                <a:solidFill>
                  <a:srgbClr val="FFFFFF"/>
                </a:solidFill>
              </a:rPr>
              <a:t>Silence leads to engagement. </a:t>
            </a:r>
            <a:endParaRPr sz="4800" b="1">
              <a:solidFill>
                <a:srgbClr val="FFFFFF"/>
              </a:solidFill>
            </a:endParaRPr>
          </a:p>
          <a:p>
            <a:pPr marL="457200" marR="0" lvl="0" indent="0" algn="l" rtl="0">
              <a:lnSpc>
                <a:spcPct val="100000"/>
              </a:lnSpc>
              <a:spcBef>
                <a:spcPts val="0"/>
              </a:spcBef>
              <a:spcAft>
                <a:spcPts val="0"/>
              </a:spcAft>
              <a:buNone/>
            </a:pPr>
            <a:endParaRPr sz="4800" b="1">
              <a:solidFill>
                <a:srgbClr val="FFFFFF"/>
              </a:solidFill>
            </a:endParaRPr>
          </a:p>
          <a:p>
            <a:pPr marL="457200" marR="0" lvl="0" indent="-533400" algn="l" rtl="0">
              <a:lnSpc>
                <a:spcPct val="100000"/>
              </a:lnSpc>
              <a:spcBef>
                <a:spcPts val="0"/>
              </a:spcBef>
              <a:spcAft>
                <a:spcPts val="0"/>
              </a:spcAft>
              <a:buClr>
                <a:srgbClr val="FFFFFF"/>
              </a:buClr>
              <a:buSzPts val="4800"/>
              <a:buChar char="➔"/>
            </a:pPr>
            <a:r>
              <a:rPr lang="en-US" sz="4800" b="1">
                <a:solidFill>
                  <a:srgbClr val="FFFFFF"/>
                </a:solidFill>
              </a:rPr>
              <a:t>Silent listening requires us to slow down.</a:t>
            </a:r>
            <a:endParaRPr sz="4800" b="1">
              <a:solidFill>
                <a:srgbClr val="FFFFFF"/>
              </a:solidFill>
            </a:endParaRPr>
          </a:p>
          <a:p>
            <a:pPr marL="457200" marR="0" lvl="0" indent="0" algn="l" rtl="0">
              <a:lnSpc>
                <a:spcPct val="100000"/>
              </a:lnSpc>
              <a:spcBef>
                <a:spcPts val="0"/>
              </a:spcBef>
              <a:spcAft>
                <a:spcPts val="0"/>
              </a:spcAft>
              <a:buNone/>
            </a:pPr>
            <a:endParaRPr/>
          </a:p>
        </p:txBody>
      </p:sp>
      <p:cxnSp>
        <p:nvCxnSpPr>
          <p:cNvPr id="480" name="Google Shape;480;p42"/>
          <p:cNvCxnSpPr/>
          <p:nvPr/>
        </p:nvCxnSpPr>
        <p:spPr>
          <a:xfrm>
            <a:off x="575552" y="9871781"/>
            <a:ext cx="6980506" cy="0"/>
          </a:xfrm>
          <a:prstGeom prst="straightConnector1">
            <a:avLst/>
          </a:prstGeom>
          <a:noFill/>
          <a:ln w="95250" cap="rnd" cmpd="sng">
            <a:solidFill>
              <a:srgbClr val="FEC757"/>
            </a:solidFill>
            <a:prstDash val="dot"/>
            <a:round/>
            <a:headEnd type="none" w="sm" len="sm"/>
            <a:tailEnd type="none" w="sm" len="sm"/>
          </a:ln>
        </p:spPr>
      </p:cxnSp>
      <p:sp>
        <p:nvSpPr>
          <p:cNvPr id="481" name="Google Shape;481;p42"/>
          <p:cNvSpPr/>
          <p:nvPr/>
        </p:nvSpPr>
        <p:spPr>
          <a:xfrm rot="1882854" flipH="1">
            <a:off x="16152084" y="8816351"/>
            <a:ext cx="949648" cy="871949"/>
          </a:xfrm>
          <a:custGeom>
            <a:avLst/>
            <a:gdLst/>
            <a:ahLst/>
            <a:cxnLst/>
            <a:rect l="l" t="t" r="r" b="b"/>
            <a:pathLst>
              <a:path w="949648" h="871949" extrusionOk="0">
                <a:moveTo>
                  <a:pt x="0" y="871950"/>
                </a:moveTo>
                <a:lnTo>
                  <a:pt x="949648" y="871950"/>
                </a:lnTo>
                <a:lnTo>
                  <a:pt x="949648" y="0"/>
                </a:lnTo>
                <a:lnTo>
                  <a:pt x="0" y="0"/>
                </a:lnTo>
                <a:lnTo>
                  <a:pt x="0" y="87195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43" descr="Stanford doctoral candidate Katherine Hilton examined how people perceive interruptions in conversation. She found that those perceptions are affected by the listener’s own conversational style as well as gender." title="Was that an interruption? Listen to audio used in new Stanford linguistics research">
            <a:hlinkClick r:id="rId3"/>
          </p:cNvPr>
          <p:cNvPicPr preferRelativeResize="0"/>
          <p:nvPr/>
        </p:nvPicPr>
        <p:blipFill>
          <a:blip r:embed="rId4">
            <a:alphaModFix/>
          </a:blip>
          <a:stretch>
            <a:fillRect/>
          </a:stretch>
        </p:blipFill>
        <p:spPr>
          <a:xfrm>
            <a:off x="3501213" y="911425"/>
            <a:ext cx="11285575" cy="8464150"/>
          </a:xfrm>
          <a:prstGeom prst="rect">
            <a:avLst/>
          </a:prstGeom>
          <a:noFill/>
          <a:ln w="76200" cap="flat" cmpd="sng">
            <a:solidFill>
              <a:srgbClr val="212121"/>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44"/>
          <p:cNvSpPr txBox="1">
            <a:spLocks noGrp="1"/>
          </p:cNvSpPr>
          <p:nvPr>
            <p:ph type="ctrTitle"/>
          </p:nvPr>
        </p:nvSpPr>
        <p:spPr>
          <a:xfrm>
            <a:off x="1117050" y="4108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Active-Empathetic Listening</a:t>
            </a:r>
            <a:endParaRPr/>
          </a:p>
        </p:txBody>
      </p:sp>
      <p:sp>
        <p:nvSpPr>
          <p:cNvPr id="492" name="Google Shape;492;p44"/>
          <p:cNvSpPr txBox="1">
            <a:spLocks noGrp="1"/>
          </p:cNvSpPr>
          <p:nvPr>
            <p:ph type="subTitle" idx="1"/>
          </p:nvPr>
        </p:nvSpPr>
        <p:spPr>
          <a:xfrm>
            <a:off x="939250" y="2387700"/>
            <a:ext cx="10309200" cy="7899300"/>
          </a:xfrm>
          <a:prstGeom prst="rect">
            <a:avLst/>
          </a:prstGeom>
        </p:spPr>
        <p:txBody>
          <a:bodyPr spcFirstLastPara="1" wrap="square" lIns="91425" tIns="45700" rIns="91425" bIns="45700" anchor="t" anchorCtr="0">
            <a:normAutofit fontScale="77500" lnSpcReduction="10000"/>
          </a:bodyPr>
          <a:lstStyle/>
          <a:p>
            <a:pPr marL="457200" lvl="0" indent="-560759" algn="l" rtl="0">
              <a:lnSpc>
                <a:spcPct val="150000"/>
              </a:lnSpc>
              <a:spcBef>
                <a:spcPts val="640"/>
              </a:spcBef>
              <a:spcAft>
                <a:spcPts val="0"/>
              </a:spcAft>
              <a:buSzPct val="100000"/>
              <a:buChar char="➔"/>
            </a:pPr>
            <a:r>
              <a:rPr lang="en-US" sz="6749" b="1"/>
              <a:t>Use non-verbal involvement.</a:t>
            </a:r>
            <a:endParaRPr sz="6749" b="1"/>
          </a:p>
          <a:p>
            <a:pPr marL="457200" lvl="0" indent="-560759" algn="l" rtl="0">
              <a:lnSpc>
                <a:spcPct val="150000"/>
              </a:lnSpc>
              <a:spcBef>
                <a:spcPts val="0"/>
              </a:spcBef>
              <a:spcAft>
                <a:spcPts val="0"/>
              </a:spcAft>
              <a:buSzPct val="100000"/>
              <a:buChar char="➔"/>
            </a:pPr>
            <a:r>
              <a:rPr lang="en-US" sz="6749" b="1"/>
              <a:t>Pay attention to the speaker, not your own thoughts.</a:t>
            </a:r>
            <a:endParaRPr sz="6749" b="1"/>
          </a:p>
          <a:p>
            <a:pPr marL="457200" lvl="0" indent="-560759" algn="l" rtl="0">
              <a:lnSpc>
                <a:spcPct val="150000"/>
              </a:lnSpc>
              <a:spcBef>
                <a:spcPts val="0"/>
              </a:spcBef>
              <a:spcAft>
                <a:spcPts val="0"/>
              </a:spcAft>
              <a:buSzPct val="100000"/>
              <a:buChar char="➔"/>
            </a:pPr>
            <a:r>
              <a:rPr lang="en-US" sz="6749" b="1"/>
              <a:t>Practice Non-Judgment.</a:t>
            </a:r>
            <a:endParaRPr sz="6749" b="1"/>
          </a:p>
          <a:p>
            <a:pPr marL="457200" lvl="0" indent="-560759" algn="l" rtl="0">
              <a:lnSpc>
                <a:spcPct val="150000"/>
              </a:lnSpc>
              <a:spcBef>
                <a:spcPts val="0"/>
              </a:spcBef>
              <a:spcAft>
                <a:spcPts val="0"/>
              </a:spcAft>
              <a:buSzPct val="100000"/>
              <a:buChar char="➔"/>
            </a:pPr>
            <a:r>
              <a:rPr lang="en-US" sz="6749" b="1"/>
              <a:t>Tolerate silence.</a:t>
            </a:r>
            <a:endParaRPr sz="6749" b="1"/>
          </a:p>
          <a:p>
            <a:pPr marL="457200" lvl="0" indent="-560759" algn="l" rtl="0">
              <a:lnSpc>
                <a:spcPct val="150000"/>
              </a:lnSpc>
              <a:spcBef>
                <a:spcPts val="0"/>
              </a:spcBef>
              <a:spcAft>
                <a:spcPts val="0"/>
              </a:spcAft>
              <a:buSzPct val="100000"/>
              <a:buChar char="➔"/>
            </a:pPr>
            <a:r>
              <a:rPr lang="en-US" sz="6749" b="1"/>
              <a:t>Paraphrase.</a:t>
            </a:r>
            <a:endParaRPr sz="6749" b="1"/>
          </a:p>
          <a:p>
            <a:pPr marL="457200" lvl="0" indent="-560759" algn="l" rtl="0">
              <a:lnSpc>
                <a:spcPct val="150000"/>
              </a:lnSpc>
              <a:spcBef>
                <a:spcPts val="0"/>
              </a:spcBef>
              <a:spcAft>
                <a:spcPts val="0"/>
              </a:spcAft>
              <a:buSzPct val="100000"/>
              <a:buChar char="➔"/>
            </a:pPr>
            <a:r>
              <a:rPr lang="en-US" sz="6749" b="1"/>
              <a:t>Ask questions.</a:t>
            </a:r>
            <a:endParaRPr sz="6749" b="1"/>
          </a:p>
        </p:txBody>
      </p:sp>
      <p:sp>
        <p:nvSpPr>
          <p:cNvPr id="493" name="Google Shape;493;p44"/>
          <p:cNvSpPr/>
          <p:nvPr/>
        </p:nvSpPr>
        <p:spPr>
          <a:xfrm>
            <a:off x="10283731" y="3853360"/>
            <a:ext cx="1804244" cy="1804244"/>
          </a:xfrm>
          <a:custGeom>
            <a:avLst/>
            <a:gdLst/>
            <a:ahLst/>
            <a:cxnLst/>
            <a:rect l="l" t="t" r="r" b="b"/>
            <a:pathLst>
              <a:path w="1804244" h="1804244" extrusionOk="0">
                <a:moveTo>
                  <a:pt x="0" y="0"/>
                </a:moveTo>
                <a:lnTo>
                  <a:pt x="1804245" y="0"/>
                </a:lnTo>
                <a:lnTo>
                  <a:pt x="1804245" y="1804244"/>
                </a:lnTo>
                <a:lnTo>
                  <a:pt x="0" y="180424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94" name="Google Shape;494;p44" descr="two people talking "/>
          <p:cNvPicPr preferRelativeResize="0"/>
          <p:nvPr/>
        </p:nvPicPr>
        <p:blipFill rotWithShape="1">
          <a:blip r:embed="rId4">
            <a:alphaModFix/>
          </a:blip>
          <a:srcRect l="3067" r="7255"/>
          <a:stretch/>
        </p:blipFill>
        <p:spPr>
          <a:xfrm>
            <a:off x="11434650" y="3685900"/>
            <a:ext cx="6446074" cy="57501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45"/>
          <p:cNvSpPr txBox="1">
            <a:spLocks noGrp="1"/>
          </p:cNvSpPr>
          <p:nvPr>
            <p:ph type="ctrTitle"/>
          </p:nvPr>
        </p:nvSpPr>
        <p:spPr>
          <a:xfrm>
            <a:off x="1149375" y="224450"/>
            <a:ext cx="16053900" cy="1470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Breakout Groups - Practice Time</a:t>
            </a:r>
            <a:endParaRPr/>
          </a:p>
        </p:txBody>
      </p:sp>
      <p:sp>
        <p:nvSpPr>
          <p:cNvPr id="500" name="Google Shape;500;p45"/>
          <p:cNvSpPr txBox="1">
            <a:spLocks noGrp="1"/>
          </p:cNvSpPr>
          <p:nvPr>
            <p:ph type="subTitle" idx="1"/>
          </p:nvPr>
        </p:nvSpPr>
        <p:spPr>
          <a:xfrm>
            <a:off x="533250" y="6275000"/>
            <a:ext cx="14549700" cy="3700500"/>
          </a:xfrm>
          <a:prstGeom prst="rect">
            <a:avLst/>
          </a:prstGeom>
        </p:spPr>
        <p:txBody>
          <a:bodyPr spcFirstLastPara="1" wrap="square" lIns="91425" tIns="45700" rIns="91425" bIns="45700" anchor="t" anchorCtr="0">
            <a:noAutofit/>
          </a:bodyPr>
          <a:lstStyle/>
          <a:p>
            <a:pPr marL="457200" lvl="0" indent="-533400" algn="l" rtl="0">
              <a:lnSpc>
                <a:spcPct val="150000"/>
              </a:lnSpc>
              <a:spcBef>
                <a:spcPts val="0"/>
              </a:spcBef>
              <a:spcAft>
                <a:spcPts val="0"/>
              </a:spcAft>
              <a:buSzPts val="4800"/>
              <a:buAutoNum type="arabicPeriod"/>
            </a:pPr>
            <a:r>
              <a:rPr lang="en-US" sz="4800" b="1"/>
              <a:t>Decide on Roles (Customer, Rep, Observer).</a:t>
            </a:r>
            <a:endParaRPr sz="4800" b="1"/>
          </a:p>
          <a:p>
            <a:pPr marL="0" lvl="0" indent="0" algn="l" rtl="0">
              <a:lnSpc>
                <a:spcPct val="150000"/>
              </a:lnSpc>
              <a:spcBef>
                <a:spcPts val="0"/>
              </a:spcBef>
              <a:spcAft>
                <a:spcPts val="0"/>
              </a:spcAft>
              <a:buNone/>
            </a:pPr>
            <a:r>
              <a:rPr lang="en-US" sz="4800" b="1"/>
              <a:t>2. Use Active Empathetic Listening Strategies.</a:t>
            </a:r>
            <a:endParaRPr sz="4800" b="1"/>
          </a:p>
          <a:p>
            <a:pPr marL="0" lvl="0" indent="0" algn="l" rtl="0">
              <a:lnSpc>
                <a:spcPct val="150000"/>
              </a:lnSpc>
              <a:spcBef>
                <a:spcPts val="0"/>
              </a:spcBef>
              <a:spcAft>
                <a:spcPts val="0"/>
              </a:spcAft>
              <a:buNone/>
            </a:pPr>
            <a:r>
              <a:rPr lang="en-US" sz="4800" b="1"/>
              <a:t>3. Observer Gives Feedback. </a:t>
            </a:r>
            <a:endParaRPr sz="4800" b="1"/>
          </a:p>
          <a:p>
            <a:pPr marL="0" lvl="0" indent="0" algn="ctr" rtl="0">
              <a:lnSpc>
                <a:spcPct val="150000"/>
              </a:lnSpc>
              <a:spcBef>
                <a:spcPts val="0"/>
              </a:spcBef>
              <a:spcAft>
                <a:spcPts val="0"/>
              </a:spcAft>
              <a:buNone/>
            </a:pPr>
            <a:endParaRPr sz="4800" b="1"/>
          </a:p>
          <a:p>
            <a:pPr marL="0" lvl="0" indent="0" algn="ctr" rtl="0">
              <a:lnSpc>
                <a:spcPct val="150000"/>
              </a:lnSpc>
              <a:spcBef>
                <a:spcPts val="640"/>
              </a:spcBef>
              <a:spcAft>
                <a:spcPts val="0"/>
              </a:spcAft>
              <a:buNone/>
            </a:pPr>
            <a:endParaRPr sz="4800"/>
          </a:p>
        </p:txBody>
      </p:sp>
      <p:grpSp>
        <p:nvGrpSpPr>
          <p:cNvPr id="501" name="Google Shape;501;p45"/>
          <p:cNvGrpSpPr/>
          <p:nvPr/>
        </p:nvGrpSpPr>
        <p:grpSpPr>
          <a:xfrm>
            <a:off x="15487974" y="7354648"/>
            <a:ext cx="2535405" cy="2181451"/>
            <a:chOff x="7951362" y="2885437"/>
            <a:chExt cx="382529" cy="382529"/>
          </a:xfrm>
        </p:grpSpPr>
        <p:sp>
          <p:nvSpPr>
            <p:cNvPr id="502" name="Google Shape;502;p45"/>
            <p:cNvSpPr/>
            <p:nvPr/>
          </p:nvSpPr>
          <p:spPr>
            <a:xfrm>
              <a:off x="8141615" y="2898514"/>
              <a:ext cx="96768" cy="94510"/>
            </a:xfrm>
            <a:custGeom>
              <a:avLst/>
              <a:gdLst/>
              <a:ahLst/>
              <a:cxnLst/>
              <a:rect l="l" t="t" r="r" b="b"/>
              <a:pathLst>
                <a:path w="3685" h="3599" extrusionOk="0">
                  <a:moveTo>
                    <a:pt x="0" y="0"/>
                  </a:moveTo>
                  <a:lnTo>
                    <a:pt x="0" y="3599"/>
                  </a:lnTo>
                  <a:lnTo>
                    <a:pt x="2929" y="3599"/>
                  </a:lnTo>
                  <a:lnTo>
                    <a:pt x="2709" y="3149"/>
                  </a:lnTo>
                  <a:cubicBezTo>
                    <a:pt x="2651" y="3044"/>
                    <a:pt x="2594" y="2939"/>
                    <a:pt x="2517" y="2843"/>
                  </a:cubicBezTo>
                  <a:cubicBezTo>
                    <a:pt x="2087" y="2240"/>
                    <a:pt x="2297" y="1991"/>
                    <a:pt x="2335" y="1953"/>
                  </a:cubicBezTo>
                  <a:cubicBezTo>
                    <a:pt x="2410" y="1886"/>
                    <a:pt x="2508" y="1848"/>
                    <a:pt x="2611" y="1848"/>
                  </a:cubicBezTo>
                  <a:cubicBezTo>
                    <a:pt x="2640" y="1848"/>
                    <a:pt x="2669" y="1851"/>
                    <a:pt x="2699" y="1857"/>
                  </a:cubicBezTo>
                  <a:cubicBezTo>
                    <a:pt x="2852" y="1895"/>
                    <a:pt x="2986" y="1982"/>
                    <a:pt x="3091" y="2106"/>
                  </a:cubicBezTo>
                  <a:lnTo>
                    <a:pt x="3627" y="2651"/>
                  </a:lnTo>
                  <a:lnTo>
                    <a:pt x="3627" y="412"/>
                  </a:lnTo>
                  <a:cubicBezTo>
                    <a:pt x="3627" y="393"/>
                    <a:pt x="3627" y="374"/>
                    <a:pt x="3627" y="355"/>
                  </a:cubicBezTo>
                  <a:lnTo>
                    <a:pt x="3685" y="0"/>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5"/>
            <p:cNvSpPr/>
            <p:nvPr/>
          </p:nvSpPr>
          <p:spPr>
            <a:xfrm>
              <a:off x="8141615" y="2969390"/>
              <a:ext cx="76916" cy="23634"/>
            </a:xfrm>
            <a:custGeom>
              <a:avLst/>
              <a:gdLst/>
              <a:ahLst/>
              <a:cxnLst/>
              <a:rect l="l" t="t" r="r" b="b"/>
              <a:pathLst>
                <a:path w="2929" h="900" extrusionOk="0">
                  <a:moveTo>
                    <a:pt x="0" y="0"/>
                  </a:moveTo>
                  <a:lnTo>
                    <a:pt x="0" y="900"/>
                  </a:lnTo>
                  <a:lnTo>
                    <a:pt x="2929" y="900"/>
                  </a:lnTo>
                  <a:lnTo>
                    <a:pt x="2709" y="450"/>
                  </a:lnTo>
                  <a:cubicBezTo>
                    <a:pt x="2661" y="335"/>
                    <a:pt x="2594" y="230"/>
                    <a:pt x="2527" y="134"/>
                  </a:cubicBezTo>
                  <a:cubicBezTo>
                    <a:pt x="2489" y="86"/>
                    <a:pt x="2460" y="39"/>
                    <a:pt x="2431" y="0"/>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5"/>
            <p:cNvSpPr/>
            <p:nvPr/>
          </p:nvSpPr>
          <p:spPr>
            <a:xfrm>
              <a:off x="8047105" y="3161902"/>
              <a:ext cx="96794" cy="94247"/>
            </a:xfrm>
            <a:custGeom>
              <a:avLst/>
              <a:gdLst/>
              <a:ahLst/>
              <a:cxnLst/>
              <a:rect l="l" t="t" r="r" b="b"/>
              <a:pathLst>
                <a:path w="3686" h="3589" extrusionOk="0">
                  <a:moveTo>
                    <a:pt x="766" y="0"/>
                  </a:moveTo>
                  <a:lnTo>
                    <a:pt x="977" y="440"/>
                  </a:lnTo>
                  <a:cubicBezTo>
                    <a:pt x="1034" y="555"/>
                    <a:pt x="1092" y="651"/>
                    <a:pt x="1168" y="756"/>
                  </a:cubicBezTo>
                  <a:cubicBezTo>
                    <a:pt x="1599" y="1349"/>
                    <a:pt x="1389" y="1608"/>
                    <a:pt x="1350" y="1637"/>
                  </a:cubicBezTo>
                  <a:cubicBezTo>
                    <a:pt x="1276" y="1704"/>
                    <a:pt x="1178" y="1742"/>
                    <a:pt x="1075" y="1742"/>
                  </a:cubicBezTo>
                  <a:cubicBezTo>
                    <a:pt x="1046" y="1742"/>
                    <a:pt x="1016" y="1739"/>
                    <a:pt x="987" y="1732"/>
                  </a:cubicBezTo>
                  <a:cubicBezTo>
                    <a:pt x="843" y="1684"/>
                    <a:pt x="699" y="1598"/>
                    <a:pt x="594" y="1483"/>
                  </a:cubicBezTo>
                  <a:lnTo>
                    <a:pt x="58" y="938"/>
                  </a:lnTo>
                  <a:lnTo>
                    <a:pt x="58" y="3177"/>
                  </a:lnTo>
                  <a:cubicBezTo>
                    <a:pt x="58" y="3197"/>
                    <a:pt x="58" y="3216"/>
                    <a:pt x="58" y="3225"/>
                  </a:cubicBezTo>
                  <a:lnTo>
                    <a:pt x="1" y="3589"/>
                  </a:lnTo>
                  <a:lnTo>
                    <a:pt x="3685" y="3589"/>
                  </a:lnTo>
                  <a:lnTo>
                    <a:pt x="3685" y="0"/>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5"/>
            <p:cNvSpPr/>
            <p:nvPr/>
          </p:nvSpPr>
          <p:spPr>
            <a:xfrm>
              <a:off x="8067221" y="3161902"/>
              <a:ext cx="76679" cy="23398"/>
            </a:xfrm>
            <a:custGeom>
              <a:avLst/>
              <a:gdLst/>
              <a:ahLst/>
              <a:cxnLst/>
              <a:rect l="l" t="t" r="r" b="b"/>
              <a:pathLst>
                <a:path w="2920" h="891" extrusionOk="0">
                  <a:moveTo>
                    <a:pt x="0" y="0"/>
                  </a:moveTo>
                  <a:lnTo>
                    <a:pt x="211" y="440"/>
                  </a:lnTo>
                  <a:cubicBezTo>
                    <a:pt x="268" y="555"/>
                    <a:pt x="326" y="651"/>
                    <a:pt x="402" y="756"/>
                  </a:cubicBezTo>
                  <a:cubicBezTo>
                    <a:pt x="441" y="804"/>
                    <a:pt x="469" y="852"/>
                    <a:pt x="498" y="890"/>
                  </a:cubicBezTo>
                  <a:lnTo>
                    <a:pt x="2919" y="890"/>
                  </a:lnTo>
                  <a:lnTo>
                    <a:pt x="2919" y="0"/>
                  </a:ln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5"/>
            <p:cNvSpPr/>
            <p:nvPr/>
          </p:nvSpPr>
          <p:spPr>
            <a:xfrm>
              <a:off x="7958137" y="3102318"/>
              <a:ext cx="132744" cy="165648"/>
            </a:xfrm>
            <a:custGeom>
              <a:avLst/>
              <a:gdLst/>
              <a:ahLst/>
              <a:cxnLst/>
              <a:rect l="l" t="t" r="r" b="b"/>
              <a:pathLst>
                <a:path w="5055" h="6308" extrusionOk="0">
                  <a:moveTo>
                    <a:pt x="585" y="1"/>
                  </a:moveTo>
                  <a:lnTo>
                    <a:pt x="585" y="1121"/>
                  </a:lnTo>
                  <a:cubicBezTo>
                    <a:pt x="1" y="1551"/>
                    <a:pt x="20" y="3159"/>
                    <a:pt x="30" y="3226"/>
                  </a:cubicBezTo>
                  <a:lnTo>
                    <a:pt x="30" y="4422"/>
                  </a:lnTo>
                  <a:cubicBezTo>
                    <a:pt x="30" y="4700"/>
                    <a:pt x="250" y="4920"/>
                    <a:pt x="527" y="4920"/>
                  </a:cubicBezTo>
                  <a:lnTo>
                    <a:pt x="546" y="4920"/>
                  </a:lnTo>
                  <a:cubicBezTo>
                    <a:pt x="661" y="4920"/>
                    <a:pt x="776" y="4882"/>
                    <a:pt x="872" y="4805"/>
                  </a:cubicBezTo>
                  <a:lnTo>
                    <a:pt x="872" y="5399"/>
                  </a:lnTo>
                  <a:cubicBezTo>
                    <a:pt x="872" y="5676"/>
                    <a:pt x="1092" y="5906"/>
                    <a:pt x="1369" y="5906"/>
                  </a:cubicBezTo>
                  <a:lnTo>
                    <a:pt x="1389" y="5906"/>
                  </a:lnTo>
                  <a:cubicBezTo>
                    <a:pt x="1503" y="5906"/>
                    <a:pt x="1618" y="5868"/>
                    <a:pt x="1704" y="5791"/>
                  </a:cubicBezTo>
                  <a:lnTo>
                    <a:pt x="1704" y="5801"/>
                  </a:lnTo>
                  <a:cubicBezTo>
                    <a:pt x="1704" y="6078"/>
                    <a:pt x="1934" y="6308"/>
                    <a:pt x="2212" y="6308"/>
                  </a:cubicBezTo>
                  <a:lnTo>
                    <a:pt x="2221" y="6308"/>
                  </a:lnTo>
                  <a:cubicBezTo>
                    <a:pt x="2499" y="6308"/>
                    <a:pt x="2728" y="6078"/>
                    <a:pt x="2728" y="5801"/>
                  </a:cubicBezTo>
                  <a:lnTo>
                    <a:pt x="2728" y="5791"/>
                  </a:lnTo>
                  <a:cubicBezTo>
                    <a:pt x="2815" y="5868"/>
                    <a:pt x="2929" y="5906"/>
                    <a:pt x="3044" y="5906"/>
                  </a:cubicBezTo>
                  <a:lnTo>
                    <a:pt x="3063" y="5906"/>
                  </a:lnTo>
                  <a:cubicBezTo>
                    <a:pt x="3341" y="5906"/>
                    <a:pt x="3571" y="5686"/>
                    <a:pt x="3571" y="5408"/>
                  </a:cubicBezTo>
                  <a:lnTo>
                    <a:pt x="3571" y="3561"/>
                  </a:lnTo>
                  <a:cubicBezTo>
                    <a:pt x="3724" y="3791"/>
                    <a:pt x="3982" y="4087"/>
                    <a:pt x="4288" y="4145"/>
                  </a:cubicBezTo>
                  <a:cubicBezTo>
                    <a:pt x="4330" y="4155"/>
                    <a:pt x="4372" y="4159"/>
                    <a:pt x="4413" y="4159"/>
                  </a:cubicBezTo>
                  <a:cubicBezTo>
                    <a:pt x="4536" y="4159"/>
                    <a:pt x="4657" y="4118"/>
                    <a:pt x="4757" y="4040"/>
                  </a:cubicBezTo>
                  <a:lnTo>
                    <a:pt x="4805" y="4001"/>
                  </a:lnTo>
                  <a:lnTo>
                    <a:pt x="4834" y="3953"/>
                  </a:lnTo>
                  <a:cubicBezTo>
                    <a:pt x="4920" y="3829"/>
                    <a:pt x="5054" y="3504"/>
                    <a:pt x="4633" y="2920"/>
                  </a:cubicBezTo>
                  <a:cubicBezTo>
                    <a:pt x="4451" y="2681"/>
                    <a:pt x="4346" y="2413"/>
                    <a:pt x="4308" y="2126"/>
                  </a:cubicBezTo>
                  <a:cubicBezTo>
                    <a:pt x="4231" y="1685"/>
                    <a:pt x="4126" y="1360"/>
                    <a:pt x="3456" y="843"/>
                  </a:cubicBezTo>
                  <a:lnTo>
                    <a:pt x="3456" y="1"/>
                  </a:lnTo>
                  <a:close/>
                </a:path>
              </a:pathLst>
            </a:custGeom>
            <a:solidFill>
              <a:srgbClr val="F6D2A2"/>
            </a:solidFill>
            <a:ln w="9525" cap="flat" cmpd="sng">
              <a:solidFill>
                <a:srgbClr val="EFBC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5"/>
            <p:cNvSpPr/>
            <p:nvPr/>
          </p:nvSpPr>
          <p:spPr>
            <a:xfrm>
              <a:off x="7958137" y="3102318"/>
              <a:ext cx="24159" cy="129225"/>
            </a:xfrm>
            <a:custGeom>
              <a:avLst/>
              <a:gdLst/>
              <a:ahLst/>
              <a:cxnLst/>
              <a:rect l="l" t="t" r="r" b="b"/>
              <a:pathLst>
                <a:path w="920" h="4921" extrusionOk="0">
                  <a:moveTo>
                    <a:pt x="585" y="1"/>
                  </a:moveTo>
                  <a:lnTo>
                    <a:pt x="585" y="1121"/>
                  </a:lnTo>
                  <a:cubicBezTo>
                    <a:pt x="1" y="1542"/>
                    <a:pt x="20" y="3159"/>
                    <a:pt x="30" y="3226"/>
                  </a:cubicBezTo>
                  <a:lnTo>
                    <a:pt x="30" y="4422"/>
                  </a:lnTo>
                  <a:cubicBezTo>
                    <a:pt x="30" y="4700"/>
                    <a:pt x="250" y="4920"/>
                    <a:pt x="527" y="4920"/>
                  </a:cubicBezTo>
                  <a:lnTo>
                    <a:pt x="546" y="4920"/>
                  </a:lnTo>
                  <a:cubicBezTo>
                    <a:pt x="604" y="4920"/>
                    <a:pt x="652" y="4910"/>
                    <a:pt x="700" y="4901"/>
                  </a:cubicBezTo>
                  <a:cubicBezTo>
                    <a:pt x="499" y="4824"/>
                    <a:pt x="355" y="4633"/>
                    <a:pt x="355" y="4422"/>
                  </a:cubicBezTo>
                  <a:lnTo>
                    <a:pt x="355" y="3226"/>
                  </a:lnTo>
                  <a:cubicBezTo>
                    <a:pt x="355" y="3159"/>
                    <a:pt x="326" y="1637"/>
                    <a:pt x="920" y="1216"/>
                  </a:cubicBezTo>
                  <a:lnTo>
                    <a:pt x="920"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5"/>
            <p:cNvSpPr/>
            <p:nvPr/>
          </p:nvSpPr>
          <p:spPr>
            <a:xfrm>
              <a:off x="7980773" y="3188661"/>
              <a:ext cx="17857" cy="68749"/>
            </a:xfrm>
            <a:custGeom>
              <a:avLst/>
              <a:gdLst/>
              <a:ahLst/>
              <a:cxnLst/>
              <a:rect l="l" t="t" r="r" b="b"/>
              <a:pathLst>
                <a:path w="680" h="2618" extrusionOk="0">
                  <a:moveTo>
                    <a:pt x="163" y="0"/>
                  </a:moveTo>
                  <a:cubicBezTo>
                    <a:pt x="82" y="0"/>
                    <a:pt x="0" y="53"/>
                    <a:pt x="0" y="158"/>
                  </a:cubicBezTo>
                  <a:lnTo>
                    <a:pt x="0" y="1776"/>
                  </a:lnTo>
                  <a:lnTo>
                    <a:pt x="0" y="2120"/>
                  </a:lnTo>
                  <a:cubicBezTo>
                    <a:pt x="0" y="2398"/>
                    <a:pt x="230" y="2618"/>
                    <a:pt x="507" y="2618"/>
                  </a:cubicBezTo>
                  <a:lnTo>
                    <a:pt x="527" y="2618"/>
                  </a:lnTo>
                  <a:cubicBezTo>
                    <a:pt x="574" y="2618"/>
                    <a:pt x="632" y="2608"/>
                    <a:pt x="680" y="2599"/>
                  </a:cubicBezTo>
                  <a:cubicBezTo>
                    <a:pt x="469" y="2522"/>
                    <a:pt x="335" y="2331"/>
                    <a:pt x="335" y="2111"/>
                  </a:cubicBezTo>
                  <a:lnTo>
                    <a:pt x="335" y="1517"/>
                  </a:lnTo>
                  <a:lnTo>
                    <a:pt x="326" y="1527"/>
                  </a:lnTo>
                  <a:lnTo>
                    <a:pt x="326" y="158"/>
                  </a:lnTo>
                  <a:cubicBezTo>
                    <a:pt x="326" y="53"/>
                    <a:pt x="244" y="0"/>
                    <a:pt x="163"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5"/>
            <p:cNvSpPr/>
            <p:nvPr/>
          </p:nvSpPr>
          <p:spPr>
            <a:xfrm>
              <a:off x="8029012" y="3205231"/>
              <a:ext cx="13603" cy="51995"/>
            </a:xfrm>
            <a:custGeom>
              <a:avLst/>
              <a:gdLst/>
              <a:ahLst/>
              <a:cxnLst/>
              <a:rect l="l" t="t" r="r" b="b"/>
              <a:pathLst>
                <a:path w="518" h="1980" extrusionOk="0">
                  <a:moveTo>
                    <a:pt x="163" y="1"/>
                  </a:moveTo>
                  <a:cubicBezTo>
                    <a:pt x="82" y="1"/>
                    <a:pt x="1" y="54"/>
                    <a:pt x="1" y="159"/>
                  </a:cubicBezTo>
                  <a:lnTo>
                    <a:pt x="1" y="1776"/>
                  </a:lnTo>
                  <a:cubicBezTo>
                    <a:pt x="1" y="1805"/>
                    <a:pt x="10" y="1834"/>
                    <a:pt x="29" y="1862"/>
                  </a:cubicBezTo>
                  <a:cubicBezTo>
                    <a:pt x="39" y="1882"/>
                    <a:pt x="58" y="1891"/>
                    <a:pt x="77" y="1901"/>
                  </a:cubicBezTo>
                  <a:cubicBezTo>
                    <a:pt x="153" y="1951"/>
                    <a:pt x="250" y="1979"/>
                    <a:pt x="343" y="1979"/>
                  </a:cubicBezTo>
                  <a:cubicBezTo>
                    <a:pt x="357" y="1979"/>
                    <a:pt x="370" y="1978"/>
                    <a:pt x="384" y="1977"/>
                  </a:cubicBezTo>
                  <a:cubicBezTo>
                    <a:pt x="431" y="1977"/>
                    <a:pt x="470" y="1968"/>
                    <a:pt x="518" y="1958"/>
                  </a:cubicBezTo>
                  <a:cubicBezTo>
                    <a:pt x="460" y="1939"/>
                    <a:pt x="412" y="1910"/>
                    <a:pt x="364" y="1872"/>
                  </a:cubicBezTo>
                  <a:cubicBezTo>
                    <a:pt x="345" y="1853"/>
                    <a:pt x="326" y="1824"/>
                    <a:pt x="326" y="1786"/>
                  </a:cubicBezTo>
                  <a:lnTo>
                    <a:pt x="326" y="1776"/>
                  </a:lnTo>
                  <a:lnTo>
                    <a:pt x="326" y="159"/>
                  </a:lnTo>
                  <a:cubicBezTo>
                    <a:pt x="326" y="54"/>
                    <a:pt x="245" y="1"/>
                    <a:pt x="16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5"/>
            <p:cNvSpPr/>
            <p:nvPr/>
          </p:nvSpPr>
          <p:spPr>
            <a:xfrm>
              <a:off x="8003146" y="3209328"/>
              <a:ext cx="17358" cy="58639"/>
            </a:xfrm>
            <a:custGeom>
              <a:avLst/>
              <a:gdLst/>
              <a:ahLst/>
              <a:cxnLst/>
              <a:rect l="l" t="t" r="r" b="b"/>
              <a:pathLst>
                <a:path w="661" h="2233" extrusionOk="0">
                  <a:moveTo>
                    <a:pt x="158" y="0"/>
                  </a:moveTo>
                  <a:cubicBezTo>
                    <a:pt x="79" y="0"/>
                    <a:pt x="0" y="56"/>
                    <a:pt x="0" y="166"/>
                  </a:cubicBezTo>
                  <a:lnTo>
                    <a:pt x="0" y="1783"/>
                  </a:lnTo>
                  <a:cubicBezTo>
                    <a:pt x="0" y="1793"/>
                    <a:pt x="0" y="1812"/>
                    <a:pt x="10" y="1831"/>
                  </a:cubicBezTo>
                  <a:lnTo>
                    <a:pt x="0" y="1831"/>
                  </a:lnTo>
                  <a:cubicBezTo>
                    <a:pt x="48" y="2060"/>
                    <a:pt x="249" y="2233"/>
                    <a:pt x="488" y="2233"/>
                  </a:cubicBezTo>
                  <a:lnTo>
                    <a:pt x="507" y="2233"/>
                  </a:lnTo>
                  <a:cubicBezTo>
                    <a:pt x="565" y="2233"/>
                    <a:pt x="613" y="2223"/>
                    <a:pt x="660" y="2204"/>
                  </a:cubicBezTo>
                  <a:cubicBezTo>
                    <a:pt x="459" y="2137"/>
                    <a:pt x="316" y="1946"/>
                    <a:pt x="316" y="1726"/>
                  </a:cubicBezTo>
                  <a:lnTo>
                    <a:pt x="316" y="166"/>
                  </a:lnTo>
                  <a:cubicBezTo>
                    <a:pt x="316" y="56"/>
                    <a:pt x="237" y="0"/>
                    <a:pt x="158"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5"/>
            <p:cNvSpPr/>
            <p:nvPr/>
          </p:nvSpPr>
          <p:spPr>
            <a:xfrm>
              <a:off x="8051885" y="3184013"/>
              <a:ext cx="26155" cy="27520"/>
            </a:xfrm>
            <a:custGeom>
              <a:avLst/>
              <a:gdLst/>
              <a:ahLst/>
              <a:cxnLst/>
              <a:rect l="l" t="t" r="r" b="b"/>
              <a:pathLst>
                <a:path w="996" h="1048" extrusionOk="0">
                  <a:moveTo>
                    <a:pt x="1" y="0"/>
                  </a:moveTo>
                  <a:lnTo>
                    <a:pt x="1" y="441"/>
                  </a:lnTo>
                  <a:cubicBezTo>
                    <a:pt x="96" y="574"/>
                    <a:pt x="211" y="708"/>
                    <a:pt x="326" y="823"/>
                  </a:cubicBezTo>
                  <a:cubicBezTo>
                    <a:pt x="431" y="929"/>
                    <a:pt x="565" y="996"/>
                    <a:pt x="709" y="1034"/>
                  </a:cubicBezTo>
                  <a:cubicBezTo>
                    <a:pt x="752" y="1042"/>
                    <a:pt x="795" y="1047"/>
                    <a:pt x="838" y="1047"/>
                  </a:cubicBezTo>
                  <a:cubicBezTo>
                    <a:pt x="891" y="1047"/>
                    <a:pt x="943" y="1040"/>
                    <a:pt x="996" y="1024"/>
                  </a:cubicBezTo>
                  <a:cubicBezTo>
                    <a:pt x="805" y="948"/>
                    <a:pt x="632" y="833"/>
                    <a:pt x="498" y="670"/>
                  </a:cubicBezTo>
                  <a:cubicBezTo>
                    <a:pt x="470" y="632"/>
                    <a:pt x="412" y="555"/>
                    <a:pt x="355" y="479"/>
                  </a:cubicBezTo>
                  <a:lnTo>
                    <a:pt x="326" y="441"/>
                  </a:lnTo>
                  <a:cubicBezTo>
                    <a:pt x="173" y="249"/>
                    <a:pt x="1" y="0"/>
                    <a:pt x="1"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5"/>
            <p:cNvSpPr/>
            <p:nvPr/>
          </p:nvSpPr>
          <p:spPr>
            <a:xfrm>
              <a:off x="7963940" y="2981706"/>
              <a:ext cx="94510" cy="96768"/>
            </a:xfrm>
            <a:custGeom>
              <a:avLst/>
              <a:gdLst/>
              <a:ahLst/>
              <a:cxnLst/>
              <a:rect l="l" t="t" r="r" b="b"/>
              <a:pathLst>
                <a:path w="3599" h="3685" extrusionOk="0">
                  <a:moveTo>
                    <a:pt x="0" y="0"/>
                  </a:moveTo>
                  <a:lnTo>
                    <a:pt x="0" y="3685"/>
                  </a:lnTo>
                  <a:lnTo>
                    <a:pt x="3598" y="3685"/>
                  </a:lnTo>
                  <a:lnTo>
                    <a:pt x="3598" y="756"/>
                  </a:lnTo>
                  <a:lnTo>
                    <a:pt x="3149" y="976"/>
                  </a:lnTo>
                  <a:cubicBezTo>
                    <a:pt x="3043" y="1024"/>
                    <a:pt x="2938" y="1091"/>
                    <a:pt x="2842" y="1158"/>
                  </a:cubicBezTo>
                  <a:cubicBezTo>
                    <a:pt x="2661" y="1311"/>
                    <a:pt x="2440" y="1407"/>
                    <a:pt x="2201" y="1426"/>
                  </a:cubicBezTo>
                  <a:cubicBezTo>
                    <a:pt x="2192" y="1427"/>
                    <a:pt x="2183" y="1428"/>
                    <a:pt x="2174" y="1428"/>
                  </a:cubicBezTo>
                  <a:cubicBezTo>
                    <a:pt x="2096" y="1428"/>
                    <a:pt x="2012" y="1392"/>
                    <a:pt x="1952" y="1340"/>
                  </a:cubicBezTo>
                  <a:cubicBezTo>
                    <a:pt x="1866" y="1244"/>
                    <a:pt x="1828" y="1110"/>
                    <a:pt x="1857" y="986"/>
                  </a:cubicBezTo>
                  <a:cubicBezTo>
                    <a:pt x="1905" y="833"/>
                    <a:pt x="1991" y="699"/>
                    <a:pt x="2106" y="594"/>
                  </a:cubicBezTo>
                  <a:lnTo>
                    <a:pt x="2651" y="48"/>
                  </a:lnTo>
                  <a:lnTo>
                    <a:pt x="354" y="48"/>
                  </a:lnTo>
                  <a:lnTo>
                    <a:pt x="0" y="0"/>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5"/>
            <p:cNvSpPr/>
            <p:nvPr/>
          </p:nvSpPr>
          <p:spPr>
            <a:xfrm>
              <a:off x="8227065" y="3076189"/>
              <a:ext cx="94772" cy="96794"/>
            </a:xfrm>
            <a:custGeom>
              <a:avLst/>
              <a:gdLst/>
              <a:ahLst/>
              <a:cxnLst/>
              <a:rect l="l" t="t" r="r" b="b"/>
              <a:pathLst>
                <a:path w="3609" h="3686" extrusionOk="0">
                  <a:moveTo>
                    <a:pt x="0" y="1"/>
                  </a:moveTo>
                  <a:lnTo>
                    <a:pt x="0" y="2920"/>
                  </a:lnTo>
                  <a:lnTo>
                    <a:pt x="460" y="2709"/>
                  </a:lnTo>
                  <a:cubicBezTo>
                    <a:pt x="565" y="2652"/>
                    <a:pt x="670" y="2594"/>
                    <a:pt x="766" y="2518"/>
                  </a:cubicBezTo>
                  <a:cubicBezTo>
                    <a:pt x="948" y="2364"/>
                    <a:pt x="1168" y="2278"/>
                    <a:pt x="1407" y="2250"/>
                  </a:cubicBezTo>
                  <a:cubicBezTo>
                    <a:pt x="1493" y="2250"/>
                    <a:pt x="1579" y="2278"/>
                    <a:pt x="1656" y="2336"/>
                  </a:cubicBezTo>
                  <a:cubicBezTo>
                    <a:pt x="1742" y="2431"/>
                    <a:pt x="1780" y="2565"/>
                    <a:pt x="1752" y="2699"/>
                  </a:cubicBezTo>
                  <a:cubicBezTo>
                    <a:pt x="1704" y="2853"/>
                    <a:pt x="1618" y="2987"/>
                    <a:pt x="1503" y="3092"/>
                  </a:cubicBezTo>
                  <a:lnTo>
                    <a:pt x="948" y="3628"/>
                  </a:lnTo>
                  <a:lnTo>
                    <a:pt x="3244" y="3628"/>
                  </a:lnTo>
                  <a:lnTo>
                    <a:pt x="3608" y="3685"/>
                  </a:lnTo>
                  <a:lnTo>
                    <a:pt x="3608" y="1"/>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5"/>
            <p:cNvSpPr/>
            <p:nvPr/>
          </p:nvSpPr>
          <p:spPr>
            <a:xfrm>
              <a:off x="8227065" y="3076189"/>
              <a:ext cx="23897" cy="76942"/>
            </a:xfrm>
            <a:custGeom>
              <a:avLst/>
              <a:gdLst/>
              <a:ahLst/>
              <a:cxnLst/>
              <a:rect l="l" t="t" r="r" b="b"/>
              <a:pathLst>
                <a:path w="910" h="2930" extrusionOk="0">
                  <a:moveTo>
                    <a:pt x="0" y="1"/>
                  </a:moveTo>
                  <a:lnTo>
                    <a:pt x="0" y="2920"/>
                  </a:lnTo>
                  <a:lnTo>
                    <a:pt x="0" y="2929"/>
                  </a:lnTo>
                  <a:lnTo>
                    <a:pt x="460" y="2709"/>
                  </a:lnTo>
                  <a:cubicBezTo>
                    <a:pt x="565" y="2652"/>
                    <a:pt x="670" y="2594"/>
                    <a:pt x="766" y="2518"/>
                  </a:cubicBezTo>
                  <a:cubicBezTo>
                    <a:pt x="814" y="2489"/>
                    <a:pt x="861" y="2451"/>
                    <a:pt x="909" y="2422"/>
                  </a:cubicBezTo>
                  <a:lnTo>
                    <a:pt x="909" y="1"/>
                  </a:ln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5"/>
            <p:cNvSpPr/>
            <p:nvPr/>
          </p:nvSpPr>
          <p:spPr>
            <a:xfrm>
              <a:off x="7963940" y="2957836"/>
              <a:ext cx="23634" cy="120638"/>
            </a:xfrm>
            <a:custGeom>
              <a:avLst/>
              <a:gdLst/>
              <a:ahLst/>
              <a:cxnLst/>
              <a:rect l="l" t="t" r="r" b="b"/>
              <a:pathLst>
                <a:path w="900" h="4594" extrusionOk="0">
                  <a:moveTo>
                    <a:pt x="900" y="0"/>
                  </a:moveTo>
                  <a:lnTo>
                    <a:pt x="450" y="345"/>
                  </a:lnTo>
                  <a:cubicBezTo>
                    <a:pt x="335" y="431"/>
                    <a:pt x="230" y="526"/>
                    <a:pt x="134" y="641"/>
                  </a:cubicBezTo>
                  <a:cubicBezTo>
                    <a:pt x="86" y="689"/>
                    <a:pt x="48" y="747"/>
                    <a:pt x="0" y="785"/>
                  </a:cubicBezTo>
                  <a:lnTo>
                    <a:pt x="0" y="4594"/>
                  </a:lnTo>
                  <a:lnTo>
                    <a:pt x="900" y="4594"/>
                  </a:lnTo>
                  <a:lnTo>
                    <a:pt x="900" y="0"/>
                  </a:ln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5"/>
            <p:cNvSpPr/>
            <p:nvPr/>
          </p:nvSpPr>
          <p:spPr>
            <a:xfrm>
              <a:off x="8194634" y="2885437"/>
              <a:ext cx="132718" cy="165412"/>
            </a:xfrm>
            <a:custGeom>
              <a:avLst/>
              <a:gdLst/>
              <a:ahLst/>
              <a:cxnLst/>
              <a:rect l="l" t="t" r="r" b="b"/>
              <a:pathLst>
                <a:path w="5054" h="6299" extrusionOk="0">
                  <a:moveTo>
                    <a:pt x="2824" y="1"/>
                  </a:moveTo>
                  <a:cubicBezTo>
                    <a:pt x="2546" y="1"/>
                    <a:pt x="2326" y="221"/>
                    <a:pt x="2326" y="498"/>
                  </a:cubicBezTo>
                  <a:lnTo>
                    <a:pt x="2326" y="518"/>
                  </a:lnTo>
                  <a:cubicBezTo>
                    <a:pt x="2240" y="441"/>
                    <a:pt x="2125" y="393"/>
                    <a:pt x="2001" y="393"/>
                  </a:cubicBezTo>
                  <a:lnTo>
                    <a:pt x="1991" y="393"/>
                  </a:lnTo>
                  <a:cubicBezTo>
                    <a:pt x="1714" y="393"/>
                    <a:pt x="1484" y="623"/>
                    <a:pt x="1484" y="900"/>
                  </a:cubicBezTo>
                  <a:lnTo>
                    <a:pt x="1484" y="2747"/>
                  </a:lnTo>
                  <a:cubicBezTo>
                    <a:pt x="1321" y="2518"/>
                    <a:pt x="1072" y="2221"/>
                    <a:pt x="766" y="2154"/>
                  </a:cubicBezTo>
                  <a:cubicBezTo>
                    <a:pt x="731" y="2148"/>
                    <a:pt x="696" y="2145"/>
                    <a:pt x="661" y="2145"/>
                  </a:cubicBezTo>
                  <a:cubicBezTo>
                    <a:pt x="531" y="2145"/>
                    <a:pt x="403" y="2186"/>
                    <a:pt x="297" y="2269"/>
                  </a:cubicBezTo>
                  <a:lnTo>
                    <a:pt x="249" y="2307"/>
                  </a:lnTo>
                  <a:lnTo>
                    <a:pt x="211" y="2355"/>
                  </a:lnTo>
                  <a:cubicBezTo>
                    <a:pt x="135" y="2470"/>
                    <a:pt x="1" y="2805"/>
                    <a:pt x="422" y="3389"/>
                  </a:cubicBezTo>
                  <a:cubicBezTo>
                    <a:pt x="594" y="3618"/>
                    <a:pt x="709" y="3896"/>
                    <a:pt x="747" y="4183"/>
                  </a:cubicBezTo>
                  <a:cubicBezTo>
                    <a:pt x="824" y="4623"/>
                    <a:pt x="929" y="4949"/>
                    <a:pt x="1599" y="5465"/>
                  </a:cubicBezTo>
                  <a:lnTo>
                    <a:pt x="1599" y="6298"/>
                  </a:lnTo>
                  <a:lnTo>
                    <a:pt x="4470" y="6298"/>
                  </a:lnTo>
                  <a:lnTo>
                    <a:pt x="4470" y="5188"/>
                  </a:lnTo>
                  <a:cubicBezTo>
                    <a:pt x="5054" y="4757"/>
                    <a:pt x="5025" y="3140"/>
                    <a:pt x="5025" y="3073"/>
                  </a:cubicBezTo>
                  <a:lnTo>
                    <a:pt x="5025" y="1886"/>
                  </a:lnTo>
                  <a:cubicBezTo>
                    <a:pt x="5025" y="1609"/>
                    <a:pt x="4805" y="1388"/>
                    <a:pt x="4518" y="1388"/>
                  </a:cubicBezTo>
                  <a:lnTo>
                    <a:pt x="4508" y="1388"/>
                  </a:lnTo>
                  <a:cubicBezTo>
                    <a:pt x="4384" y="1388"/>
                    <a:pt x="4279" y="1427"/>
                    <a:pt x="4183" y="1503"/>
                  </a:cubicBezTo>
                  <a:lnTo>
                    <a:pt x="4183" y="910"/>
                  </a:lnTo>
                  <a:cubicBezTo>
                    <a:pt x="4183" y="632"/>
                    <a:pt x="3963" y="403"/>
                    <a:pt x="3685" y="403"/>
                  </a:cubicBezTo>
                  <a:lnTo>
                    <a:pt x="3666" y="403"/>
                  </a:lnTo>
                  <a:cubicBezTo>
                    <a:pt x="3551" y="403"/>
                    <a:pt x="3436" y="441"/>
                    <a:pt x="3350" y="518"/>
                  </a:cubicBezTo>
                  <a:lnTo>
                    <a:pt x="3350" y="508"/>
                  </a:lnTo>
                  <a:cubicBezTo>
                    <a:pt x="3350" y="221"/>
                    <a:pt x="3121" y="1"/>
                    <a:pt x="2843" y="1"/>
                  </a:cubicBezTo>
                  <a:close/>
                </a:path>
              </a:pathLst>
            </a:custGeom>
            <a:solidFill>
              <a:srgbClr val="997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5"/>
            <p:cNvSpPr/>
            <p:nvPr/>
          </p:nvSpPr>
          <p:spPr>
            <a:xfrm>
              <a:off x="8194634" y="2941738"/>
              <a:ext cx="48528" cy="109110"/>
            </a:xfrm>
            <a:custGeom>
              <a:avLst/>
              <a:gdLst/>
              <a:ahLst/>
              <a:cxnLst/>
              <a:rect l="l" t="t" r="r" b="b"/>
              <a:pathLst>
                <a:path w="1848" h="4155" extrusionOk="0">
                  <a:moveTo>
                    <a:pt x="661" y="1"/>
                  </a:moveTo>
                  <a:cubicBezTo>
                    <a:pt x="532" y="1"/>
                    <a:pt x="405" y="42"/>
                    <a:pt x="307" y="125"/>
                  </a:cubicBezTo>
                  <a:lnTo>
                    <a:pt x="249" y="163"/>
                  </a:lnTo>
                  <a:lnTo>
                    <a:pt x="221" y="211"/>
                  </a:lnTo>
                  <a:cubicBezTo>
                    <a:pt x="135" y="336"/>
                    <a:pt x="1" y="661"/>
                    <a:pt x="431" y="1245"/>
                  </a:cubicBezTo>
                  <a:cubicBezTo>
                    <a:pt x="604" y="1474"/>
                    <a:pt x="709" y="1752"/>
                    <a:pt x="747" y="2039"/>
                  </a:cubicBezTo>
                  <a:cubicBezTo>
                    <a:pt x="824" y="2479"/>
                    <a:pt x="929" y="2805"/>
                    <a:pt x="1599" y="3321"/>
                  </a:cubicBezTo>
                  <a:lnTo>
                    <a:pt x="1599" y="4154"/>
                  </a:lnTo>
                  <a:lnTo>
                    <a:pt x="1848" y="4154"/>
                  </a:lnTo>
                  <a:lnTo>
                    <a:pt x="1848" y="3235"/>
                  </a:lnTo>
                  <a:cubicBezTo>
                    <a:pt x="1187" y="2718"/>
                    <a:pt x="1082" y="2479"/>
                    <a:pt x="996" y="2039"/>
                  </a:cubicBezTo>
                  <a:cubicBezTo>
                    <a:pt x="967" y="1752"/>
                    <a:pt x="852" y="1474"/>
                    <a:pt x="680" y="1245"/>
                  </a:cubicBezTo>
                  <a:cubicBezTo>
                    <a:pt x="249" y="661"/>
                    <a:pt x="393" y="326"/>
                    <a:pt x="470" y="211"/>
                  </a:cubicBezTo>
                  <a:lnTo>
                    <a:pt x="508" y="163"/>
                  </a:lnTo>
                  <a:lnTo>
                    <a:pt x="556" y="125"/>
                  </a:lnTo>
                  <a:cubicBezTo>
                    <a:pt x="623" y="68"/>
                    <a:pt x="699" y="39"/>
                    <a:pt x="776" y="10"/>
                  </a:cubicBezTo>
                  <a:lnTo>
                    <a:pt x="766" y="10"/>
                  </a:lnTo>
                  <a:cubicBezTo>
                    <a:pt x="731" y="4"/>
                    <a:pt x="696" y="1"/>
                    <a:pt x="661"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5"/>
            <p:cNvSpPr/>
            <p:nvPr/>
          </p:nvSpPr>
          <p:spPr>
            <a:xfrm>
              <a:off x="8281345" y="2895993"/>
              <a:ext cx="13603" cy="52179"/>
            </a:xfrm>
            <a:custGeom>
              <a:avLst/>
              <a:gdLst/>
              <a:ahLst/>
              <a:cxnLst/>
              <a:rect l="l" t="t" r="r" b="b"/>
              <a:pathLst>
                <a:path w="518" h="1987" extrusionOk="0">
                  <a:moveTo>
                    <a:pt x="383" y="1"/>
                  </a:moveTo>
                  <a:cubicBezTo>
                    <a:pt x="278" y="1"/>
                    <a:pt x="173" y="20"/>
                    <a:pt x="77" y="77"/>
                  </a:cubicBezTo>
                  <a:cubicBezTo>
                    <a:pt x="58" y="87"/>
                    <a:pt x="39" y="106"/>
                    <a:pt x="29" y="116"/>
                  </a:cubicBezTo>
                  <a:cubicBezTo>
                    <a:pt x="10" y="144"/>
                    <a:pt x="10" y="173"/>
                    <a:pt x="0" y="211"/>
                  </a:cubicBezTo>
                  <a:lnTo>
                    <a:pt x="0" y="1829"/>
                  </a:lnTo>
                  <a:cubicBezTo>
                    <a:pt x="0" y="1934"/>
                    <a:pt x="82" y="1987"/>
                    <a:pt x="163" y="1987"/>
                  </a:cubicBezTo>
                  <a:cubicBezTo>
                    <a:pt x="244" y="1987"/>
                    <a:pt x="326" y="1934"/>
                    <a:pt x="326" y="1829"/>
                  </a:cubicBezTo>
                  <a:lnTo>
                    <a:pt x="326" y="211"/>
                  </a:lnTo>
                  <a:lnTo>
                    <a:pt x="326" y="202"/>
                  </a:lnTo>
                  <a:cubicBezTo>
                    <a:pt x="326" y="163"/>
                    <a:pt x="345" y="135"/>
                    <a:pt x="364" y="106"/>
                  </a:cubicBezTo>
                  <a:cubicBezTo>
                    <a:pt x="412" y="68"/>
                    <a:pt x="460" y="39"/>
                    <a:pt x="517" y="29"/>
                  </a:cubicBezTo>
                  <a:cubicBezTo>
                    <a:pt x="479" y="10"/>
                    <a:pt x="431" y="1"/>
                    <a:pt x="38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5"/>
            <p:cNvSpPr/>
            <p:nvPr/>
          </p:nvSpPr>
          <p:spPr>
            <a:xfrm>
              <a:off x="8304217" y="2922096"/>
              <a:ext cx="13340" cy="35635"/>
            </a:xfrm>
            <a:custGeom>
              <a:avLst/>
              <a:gdLst/>
              <a:ahLst/>
              <a:cxnLst/>
              <a:rect l="l" t="t" r="r" b="b"/>
              <a:pathLst>
                <a:path w="508" h="1357" extrusionOk="0">
                  <a:moveTo>
                    <a:pt x="340" y="0"/>
                  </a:moveTo>
                  <a:cubicBezTo>
                    <a:pt x="242" y="0"/>
                    <a:pt x="151" y="29"/>
                    <a:pt x="67" y="79"/>
                  </a:cubicBezTo>
                  <a:cubicBezTo>
                    <a:pt x="48" y="88"/>
                    <a:pt x="39" y="107"/>
                    <a:pt x="19" y="117"/>
                  </a:cubicBezTo>
                  <a:cubicBezTo>
                    <a:pt x="10" y="146"/>
                    <a:pt x="0" y="174"/>
                    <a:pt x="0" y="213"/>
                  </a:cubicBezTo>
                  <a:lnTo>
                    <a:pt x="0" y="1198"/>
                  </a:lnTo>
                  <a:cubicBezTo>
                    <a:pt x="0" y="1304"/>
                    <a:pt x="79" y="1356"/>
                    <a:pt x="158" y="1356"/>
                  </a:cubicBezTo>
                  <a:cubicBezTo>
                    <a:pt x="237" y="1356"/>
                    <a:pt x="316" y="1304"/>
                    <a:pt x="316" y="1198"/>
                  </a:cubicBezTo>
                  <a:lnTo>
                    <a:pt x="316" y="213"/>
                  </a:lnTo>
                  <a:lnTo>
                    <a:pt x="316" y="193"/>
                  </a:lnTo>
                  <a:cubicBezTo>
                    <a:pt x="326" y="165"/>
                    <a:pt x="335" y="126"/>
                    <a:pt x="354" y="107"/>
                  </a:cubicBezTo>
                  <a:cubicBezTo>
                    <a:pt x="402" y="69"/>
                    <a:pt x="450" y="40"/>
                    <a:pt x="507" y="21"/>
                  </a:cubicBezTo>
                  <a:cubicBezTo>
                    <a:pt x="469" y="12"/>
                    <a:pt x="421" y="2"/>
                    <a:pt x="383" y="2"/>
                  </a:cubicBezTo>
                  <a:cubicBezTo>
                    <a:pt x="368" y="1"/>
                    <a:pt x="354" y="0"/>
                    <a:pt x="340"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5"/>
            <p:cNvSpPr/>
            <p:nvPr/>
          </p:nvSpPr>
          <p:spPr>
            <a:xfrm>
              <a:off x="8255452" y="2885437"/>
              <a:ext cx="17620" cy="58665"/>
            </a:xfrm>
            <a:custGeom>
              <a:avLst/>
              <a:gdLst/>
              <a:ahLst/>
              <a:cxnLst/>
              <a:rect l="l" t="t" r="r" b="b"/>
              <a:pathLst>
                <a:path w="671" h="2234" extrusionOk="0">
                  <a:moveTo>
                    <a:pt x="498" y="1"/>
                  </a:moveTo>
                  <a:cubicBezTo>
                    <a:pt x="259" y="1"/>
                    <a:pt x="48" y="173"/>
                    <a:pt x="1" y="403"/>
                  </a:cubicBezTo>
                  <a:lnTo>
                    <a:pt x="10" y="403"/>
                  </a:lnTo>
                  <a:cubicBezTo>
                    <a:pt x="1" y="422"/>
                    <a:pt x="1" y="441"/>
                    <a:pt x="1" y="460"/>
                  </a:cubicBezTo>
                  <a:lnTo>
                    <a:pt x="1" y="2068"/>
                  </a:lnTo>
                  <a:cubicBezTo>
                    <a:pt x="1" y="2178"/>
                    <a:pt x="80" y="2233"/>
                    <a:pt x="159" y="2233"/>
                  </a:cubicBezTo>
                  <a:cubicBezTo>
                    <a:pt x="237" y="2233"/>
                    <a:pt x="316" y="2178"/>
                    <a:pt x="316" y="2068"/>
                  </a:cubicBezTo>
                  <a:lnTo>
                    <a:pt x="316" y="508"/>
                  </a:lnTo>
                  <a:cubicBezTo>
                    <a:pt x="316" y="288"/>
                    <a:pt x="460" y="97"/>
                    <a:pt x="671" y="30"/>
                  </a:cubicBezTo>
                  <a:cubicBezTo>
                    <a:pt x="613" y="10"/>
                    <a:pt x="565" y="1"/>
                    <a:pt x="508"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5"/>
            <p:cNvSpPr/>
            <p:nvPr/>
          </p:nvSpPr>
          <p:spPr>
            <a:xfrm>
              <a:off x="8233341" y="2895993"/>
              <a:ext cx="17620" cy="73160"/>
            </a:xfrm>
            <a:custGeom>
              <a:avLst/>
              <a:gdLst/>
              <a:ahLst/>
              <a:cxnLst/>
              <a:rect l="l" t="t" r="r" b="b"/>
              <a:pathLst>
                <a:path w="671" h="2786" extrusionOk="0">
                  <a:moveTo>
                    <a:pt x="498" y="1"/>
                  </a:moveTo>
                  <a:cubicBezTo>
                    <a:pt x="221" y="1"/>
                    <a:pt x="0" y="230"/>
                    <a:pt x="0" y="508"/>
                  </a:cubicBezTo>
                  <a:lnTo>
                    <a:pt x="0" y="843"/>
                  </a:lnTo>
                  <a:lnTo>
                    <a:pt x="0" y="2317"/>
                  </a:lnTo>
                  <a:cubicBezTo>
                    <a:pt x="115" y="2470"/>
                    <a:pt x="221" y="2623"/>
                    <a:pt x="316" y="2786"/>
                  </a:cubicBezTo>
                  <a:lnTo>
                    <a:pt x="316" y="1101"/>
                  </a:lnTo>
                  <a:lnTo>
                    <a:pt x="326" y="1111"/>
                  </a:lnTo>
                  <a:lnTo>
                    <a:pt x="326" y="508"/>
                  </a:lnTo>
                  <a:cubicBezTo>
                    <a:pt x="326" y="288"/>
                    <a:pt x="469" y="96"/>
                    <a:pt x="670" y="29"/>
                  </a:cubicBezTo>
                  <a:cubicBezTo>
                    <a:pt x="622" y="10"/>
                    <a:pt x="575" y="1"/>
                    <a:pt x="517"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5"/>
            <p:cNvSpPr/>
            <p:nvPr/>
          </p:nvSpPr>
          <p:spPr>
            <a:xfrm>
              <a:off x="7951362" y="2892737"/>
              <a:ext cx="165648" cy="128674"/>
            </a:xfrm>
            <a:custGeom>
              <a:avLst/>
              <a:gdLst/>
              <a:ahLst/>
              <a:cxnLst/>
              <a:rect l="l" t="t" r="r" b="b"/>
              <a:pathLst>
                <a:path w="6308" h="4900" extrusionOk="0">
                  <a:moveTo>
                    <a:pt x="3134" y="0"/>
                  </a:moveTo>
                  <a:cubicBezTo>
                    <a:pt x="3106" y="0"/>
                    <a:pt x="3088" y="0"/>
                    <a:pt x="3082" y="0"/>
                  </a:cubicBezTo>
                  <a:lnTo>
                    <a:pt x="1895" y="0"/>
                  </a:lnTo>
                  <a:cubicBezTo>
                    <a:pt x="1618" y="0"/>
                    <a:pt x="1388" y="230"/>
                    <a:pt x="1388" y="508"/>
                  </a:cubicBezTo>
                  <a:lnTo>
                    <a:pt x="1388" y="527"/>
                  </a:lnTo>
                  <a:cubicBezTo>
                    <a:pt x="1388" y="642"/>
                    <a:pt x="1436" y="756"/>
                    <a:pt x="1513" y="843"/>
                  </a:cubicBezTo>
                  <a:lnTo>
                    <a:pt x="910" y="843"/>
                  </a:lnTo>
                  <a:cubicBezTo>
                    <a:pt x="632" y="843"/>
                    <a:pt x="402" y="1072"/>
                    <a:pt x="402" y="1350"/>
                  </a:cubicBezTo>
                  <a:lnTo>
                    <a:pt x="402" y="1359"/>
                  </a:lnTo>
                  <a:cubicBezTo>
                    <a:pt x="402" y="1484"/>
                    <a:pt x="450" y="1589"/>
                    <a:pt x="517" y="1685"/>
                  </a:cubicBezTo>
                  <a:lnTo>
                    <a:pt x="508" y="1685"/>
                  </a:lnTo>
                  <a:cubicBezTo>
                    <a:pt x="230" y="1685"/>
                    <a:pt x="1" y="1905"/>
                    <a:pt x="1" y="2182"/>
                  </a:cubicBezTo>
                  <a:lnTo>
                    <a:pt x="1" y="2202"/>
                  </a:lnTo>
                  <a:cubicBezTo>
                    <a:pt x="1" y="2479"/>
                    <a:pt x="230" y="2709"/>
                    <a:pt x="508" y="2709"/>
                  </a:cubicBezTo>
                  <a:lnTo>
                    <a:pt x="527" y="2709"/>
                  </a:lnTo>
                  <a:cubicBezTo>
                    <a:pt x="450" y="2795"/>
                    <a:pt x="402" y="2910"/>
                    <a:pt x="402" y="3025"/>
                  </a:cubicBezTo>
                  <a:lnTo>
                    <a:pt x="402" y="3044"/>
                  </a:lnTo>
                  <a:cubicBezTo>
                    <a:pt x="402" y="3321"/>
                    <a:pt x="632" y="3541"/>
                    <a:pt x="910" y="3541"/>
                  </a:cubicBezTo>
                  <a:lnTo>
                    <a:pt x="2757" y="3541"/>
                  </a:lnTo>
                  <a:cubicBezTo>
                    <a:pt x="2518" y="3704"/>
                    <a:pt x="2221" y="3962"/>
                    <a:pt x="2163" y="4259"/>
                  </a:cubicBezTo>
                  <a:cubicBezTo>
                    <a:pt x="2125" y="4431"/>
                    <a:pt x="2163" y="4594"/>
                    <a:pt x="2269" y="4728"/>
                  </a:cubicBezTo>
                  <a:lnTo>
                    <a:pt x="2307" y="4776"/>
                  </a:lnTo>
                  <a:lnTo>
                    <a:pt x="2355" y="4814"/>
                  </a:lnTo>
                  <a:cubicBezTo>
                    <a:pt x="2413" y="4850"/>
                    <a:pt x="2514" y="4900"/>
                    <a:pt x="2665" y="4900"/>
                  </a:cubicBezTo>
                  <a:cubicBezTo>
                    <a:pt x="2838" y="4900"/>
                    <a:pt x="3076" y="4834"/>
                    <a:pt x="3388" y="4604"/>
                  </a:cubicBezTo>
                  <a:cubicBezTo>
                    <a:pt x="3628" y="4431"/>
                    <a:pt x="3896" y="4326"/>
                    <a:pt x="4183" y="4288"/>
                  </a:cubicBezTo>
                  <a:cubicBezTo>
                    <a:pt x="4623" y="4202"/>
                    <a:pt x="4948" y="4106"/>
                    <a:pt x="5465" y="3436"/>
                  </a:cubicBezTo>
                  <a:lnTo>
                    <a:pt x="6307" y="3436"/>
                  </a:lnTo>
                  <a:lnTo>
                    <a:pt x="6307" y="565"/>
                  </a:lnTo>
                  <a:lnTo>
                    <a:pt x="5188" y="565"/>
                  </a:lnTo>
                  <a:cubicBezTo>
                    <a:pt x="4804" y="24"/>
                    <a:pt x="3425" y="0"/>
                    <a:pt x="3134" y="0"/>
                  </a:cubicBez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5"/>
            <p:cNvSpPr/>
            <p:nvPr/>
          </p:nvSpPr>
          <p:spPr>
            <a:xfrm>
              <a:off x="7988047" y="2892737"/>
              <a:ext cx="128963" cy="21875"/>
            </a:xfrm>
            <a:custGeom>
              <a:avLst/>
              <a:gdLst/>
              <a:ahLst/>
              <a:cxnLst/>
              <a:rect l="l" t="t" r="r" b="b"/>
              <a:pathLst>
                <a:path w="4911" h="833" extrusionOk="0">
                  <a:moveTo>
                    <a:pt x="1737" y="0"/>
                  </a:moveTo>
                  <a:cubicBezTo>
                    <a:pt x="1709" y="0"/>
                    <a:pt x="1691" y="0"/>
                    <a:pt x="1685" y="0"/>
                  </a:cubicBezTo>
                  <a:lnTo>
                    <a:pt x="498" y="0"/>
                  </a:lnTo>
                  <a:cubicBezTo>
                    <a:pt x="221" y="0"/>
                    <a:pt x="1" y="230"/>
                    <a:pt x="1" y="508"/>
                  </a:cubicBezTo>
                  <a:lnTo>
                    <a:pt x="1" y="527"/>
                  </a:lnTo>
                  <a:cubicBezTo>
                    <a:pt x="1" y="575"/>
                    <a:pt x="10" y="632"/>
                    <a:pt x="20" y="680"/>
                  </a:cubicBezTo>
                  <a:cubicBezTo>
                    <a:pt x="87" y="479"/>
                    <a:pt x="278" y="268"/>
                    <a:pt x="498" y="268"/>
                  </a:cubicBezTo>
                  <a:lnTo>
                    <a:pt x="1685" y="268"/>
                  </a:lnTo>
                  <a:cubicBezTo>
                    <a:pt x="1692" y="268"/>
                    <a:pt x="1710" y="268"/>
                    <a:pt x="1737" y="268"/>
                  </a:cubicBezTo>
                  <a:cubicBezTo>
                    <a:pt x="2015" y="268"/>
                    <a:pt x="3283" y="292"/>
                    <a:pt x="3676" y="833"/>
                  </a:cubicBezTo>
                  <a:lnTo>
                    <a:pt x="4910" y="833"/>
                  </a:lnTo>
                  <a:lnTo>
                    <a:pt x="4910" y="565"/>
                  </a:lnTo>
                  <a:lnTo>
                    <a:pt x="3800" y="565"/>
                  </a:lnTo>
                  <a:cubicBezTo>
                    <a:pt x="3408" y="24"/>
                    <a:pt x="2028" y="0"/>
                    <a:pt x="1737" y="0"/>
                  </a:cubicBezTo>
                  <a:close/>
                </a:path>
              </a:pathLst>
            </a:custGeom>
            <a:solidFill>
              <a:srgbClr val="C59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5"/>
            <p:cNvSpPr/>
            <p:nvPr/>
          </p:nvSpPr>
          <p:spPr>
            <a:xfrm>
              <a:off x="7961918" y="2914848"/>
              <a:ext cx="70140" cy="17883"/>
            </a:xfrm>
            <a:custGeom>
              <a:avLst/>
              <a:gdLst/>
              <a:ahLst/>
              <a:cxnLst/>
              <a:rect l="l" t="t" r="r" b="b"/>
              <a:pathLst>
                <a:path w="2671" h="681" extrusionOk="0">
                  <a:moveTo>
                    <a:pt x="508" y="1"/>
                  </a:moveTo>
                  <a:cubicBezTo>
                    <a:pt x="230" y="1"/>
                    <a:pt x="0" y="230"/>
                    <a:pt x="0" y="508"/>
                  </a:cubicBezTo>
                  <a:lnTo>
                    <a:pt x="0" y="517"/>
                  </a:lnTo>
                  <a:cubicBezTo>
                    <a:pt x="0" y="575"/>
                    <a:pt x="10" y="623"/>
                    <a:pt x="29" y="680"/>
                  </a:cubicBezTo>
                  <a:cubicBezTo>
                    <a:pt x="94" y="476"/>
                    <a:pt x="276" y="335"/>
                    <a:pt x="487" y="335"/>
                  </a:cubicBezTo>
                  <a:cubicBezTo>
                    <a:pt x="494" y="335"/>
                    <a:pt x="501" y="335"/>
                    <a:pt x="508" y="335"/>
                  </a:cubicBezTo>
                  <a:lnTo>
                    <a:pt x="1101" y="335"/>
                  </a:lnTo>
                  <a:lnTo>
                    <a:pt x="1101" y="316"/>
                  </a:lnTo>
                  <a:lnTo>
                    <a:pt x="2460" y="316"/>
                  </a:lnTo>
                  <a:cubicBezTo>
                    <a:pt x="2671" y="316"/>
                    <a:pt x="2671" y="1"/>
                    <a:pt x="2460" y="1"/>
                  </a:cubicBez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5"/>
            <p:cNvSpPr/>
            <p:nvPr/>
          </p:nvSpPr>
          <p:spPr>
            <a:xfrm>
              <a:off x="7961918" y="2963114"/>
              <a:ext cx="53807" cy="13576"/>
            </a:xfrm>
            <a:custGeom>
              <a:avLst/>
              <a:gdLst/>
              <a:ahLst/>
              <a:cxnLst/>
              <a:rect l="l" t="t" r="r" b="b"/>
              <a:pathLst>
                <a:path w="2049" h="517" extrusionOk="0">
                  <a:moveTo>
                    <a:pt x="211" y="0"/>
                  </a:moveTo>
                  <a:cubicBezTo>
                    <a:pt x="182" y="0"/>
                    <a:pt x="144" y="10"/>
                    <a:pt x="115" y="19"/>
                  </a:cubicBezTo>
                  <a:cubicBezTo>
                    <a:pt x="106" y="38"/>
                    <a:pt x="96" y="57"/>
                    <a:pt x="77" y="67"/>
                  </a:cubicBezTo>
                  <a:cubicBezTo>
                    <a:pt x="29" y="163"/>
                    <a:pt x="0" y="268"/>
                    <a:pt x="0" y="383"/>
                  </a:cubicBezTo>
                  <a:cubicBezTo>
                    <a:pt x="0" y="431"/>
                    <a:pt x="10" y="469"/>
                    <a:pt x="29" y="517"/>
                  </a:cubicBezTo>
                  <a:cubicBezTo>
                    <a:pt x="48" y="459"/>
                    <a:pt x="77" y="402"/>
                    <a:pt x="106" y="364"/>
                  </a:cubicBezTo>
                  <a:cubicBezTo>
                    <a:pt x="134" y="335"/>
                    <a:pt x="163" y="325"/>
                    <a:pt x="201" y="325"/>
                  </a:cubicBezTo>
                  <a:lnTo>
                    <a:pt x="1828" y="325"/>
                  </a:lnTo>
                  <a:cubicBezTo>
                    <a:pt x="2049" y="325"/>
                    <a:pt x="2049" y="0"/>
                    <a:pt x="1828" y="0"/>
                  </a:cubicBez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5"/>
            <p:cNvSpPr/>
            <p:nvPr/>
          </p:nvSpPr>
          <p:spPr>
            <a:xfrm>
              <a:off x="7951624" y="2937221"/>
              <a:ext cx="59820" cy="17620"/>
            </a:xfrm>
            <a:custGeom>
              <a:avLst/>
              <a:gdLst/>
              <a:ahLst/>
              <a:cxnLst/>
              <a:rect l="l" t="t" r="r" b="b"/>
              <a:pathLst>
                <a:path w="2278" h="671" extrusionOk="0">
                  <a:moveTo>
                    <a:pt x="402" y="0"/>
                  </a:moveTo>
                  <a:cubicBezTo>
                    <a:pt x="163" y="48"/>
                    <a:pt x="0" y="249"/>
                    <a:pt x="0" y="488"/>
                  </a:cubicBezTo>
                  <a:lnTo>
                    <a:pt x="0" y="508"/>
                  </a:lnTo>
                  <a:cubicBezTo>
                    <a:pt x="0" y="565"/>
                    <a:pt x="10" y="613"/>
                    <a:pt x="19" y="670"/>
                  </a:cubicBezTo>
                  <a:cubicBezTo>
                    <a:pt x="86" y="460"/>
                    <a:pt x="278" y="316"/>
                    <a:pt x="498" y="316"/>
                  </a:cubicBezTo>
                  <a:lnTo>
                    <a:pt x="2067" y="316"/>
                  </a:lnTo>
                  <a:cubicBezTo>
                    <a:pt x="2278" y="316"/>
                    <a:pt x="2278" y="0"/>
                    <a:pt x="2067" y="0"/>
                  </a:cubicBezTo>
                  <a:lnTo>
                    <a:pt x="450" y="0"/>
                  </a:lnTo>
                  <a:cubicBezTo>
                    <a:pt x="431" y="0"/>
                    <a:pt x="412" y="0"/>
                    <a:pt x="402" y="10"/>
                  </a:cubicBezTo>
                  <a:lnTo>
                    <a:pt x="402" y="0"/>
                  </a:ln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5"/>
            <p:cNvSpPr/>
            <p:nvPr/>
          </p:nvSpPr>
          <p:spPr>
            <a:xfrm>
              <a:off x="8007663" y="2985960"/>
              <a:ext cx="27652" cy="26181"/>
            </a:xfrm>
            <a:custGeom>
              <a:avLst/>
              <a:gdLst/>
              <a:ahLst/>
              <a:cxnLst/>
              <a:rect l="l" t="t" r="r" b="b"/>
              <a:pathLst>
                <a:path w="1053" h="997" extrusionOk="0">
                  <a:moveTo>
                    <a:pt x="613" y="1"/>
                  </a:moveTo>
                  <a:cubicBezTo>
                    <a:pt x="479" y="97"/>
                    <a:pt x="354" y="202"/>
                    <a:pt x="240" y="326"/>
                  </a:cubicBezTo>
                  <a:cubicBezTo>
                    <a:pt x="134" y="432"/>
                    <a:pt x="58" y="566"/>
                    <a:pt x="29" y="709"/>
                  </a:cubicBezTo>
                  <a:cubicBezTo>
                    <a:pt x="0" y="805"/>
                    <a:pt x="10" y="901"/>
                    <a:pt x="39" y="996"/>
                  </a:cubicBezTo>
                  <a:cubicBezTo>
                    <a:pt x="106" y="795"/>
                    <a:pt x="230" y="623"/>
                    <a:pt x="393" y="499"/>
                  </a:cubicBezTo>
                  <a:cubicBezTo>
                    <a:pt x="431" y="460"/>
                    <a:pt x="498" y="412"/>
                    <a:pt x="584" y="345"/>
                  </a:cubicBezTo>
                  <a:lnTo>
                    <a:pt x="613" y="326"/>
                  </a:lnTo>
                  <a:cubicBezTo>
                    <a:pt x="814" y="173"/>
                    <a:pt x="1053" y="1"/>
                    <a:pt x="105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5"/>
            <p:cNvSpPr/>
            <p:nvPr/>
          </p:nvSpPr>
          <p:spPr>
            <a:xfrm>
              <a:off x="8168505" y="3131992"/>
              <a:ext cx="165385" cy="128700"/>
            </a:xfrm>
            <a:custGeom>
              <a:avLst/>
              <a:gdLst/>
              <a:ahLst/>
              <a:cxnLst/>
              <a:rect l="l" t="t" r="r" b="b"/>
              <a:pathLst>
                <a:path w="6298" h="4901" extrusionOk="0">
                  <a:moveTo>
                    <a:pt x="3637" y="1"/>
                  </a:moveTo>
                  <a:cubicBezTo>
                    <a:pt x="3463" y="1"/>
                    <a:pt x="3222" y="67"/>
                    <a:pt x="2910" y="297"/>
                  </a:cubicBezTo>
                  <a:cubicBezTo>
                    <a:pt x="2680" y="469"/>
                    <a:pt x="2402" y="574"/>
                    <a:pt x="2115" y="613"/>
                  </a:cubicBezTo>
                  <a:cubicBezTo>
                    <a:pt x="1685" y="699"/>
                    <a:pt x="1350" y="795"/>
                    <a:pt x="842" y="1464"/>
                  </a:cubicBezTo>
                  <a:lnTo>
                    <a:pt x="0" y="1464"/>
                  </a:lnTo>
                  <a:lnTo>
                    <a:pt x="0" y="4336"/>
                  </a:lnTo>
                  <a:lnTo>
                    <a:pt x="1110" y="4336"/>
                  </a:lnTo>
                  <a:cubicBezTo>
                    <a:pt x="1494" y="4877"/>
                    <a:pt x="2873" y="4900"/>
                    <a:pt x="3164" y="4900"/>
                  </a:cubicBezTo>
                  <a:cubicBezTo>
                    <a:pt x="3192" y="4900"/>
                    <a:pt x="3210" y="4900"/>
                    <a:pt x="3216" y="4900"/>
                  </a:cubicBezTo>
                  <a:lnTo>
                    <a:pt x="4403" y="4900"/>
                  </a:lnTo>
                  <a:cubicBezTo>
                    <a:pt x="4680" y="4900"/>
                    <a:pt x="4910" y="4671"/>
                    <a:pt x="4910" y="4393"/>
                  </a:cubicBezTo>
                  <a:lnTo>
                    <a:pt x="4910" y="4374"/>
                  </a:lnTo>
                  <a:cubicBezTo>
                    <a:pt x="4910" y="4259"/>
                    <a:pt x="4862" y="4144"/>
                    <a:pt x="4785" y="4058"/>
                  </a:cubicBezTo>
                  <a:lnTo>
                    <a:pt x="5388" y="4058"/>
                  </a:lnTo>
                  <a:cubicBezTo>
                    <a:pt x="5666" y="4058"/>
                    <a:pt x="5886" y="3828"/>
                    <a:pt x="5886" y="3551"/>
                  </a:cubicBezTo>
                  <a:lnTo>
                    <a:pt x="5886" y="3541"/>
                  </a:lnTo>
                  <a:cubicBezTo>
                    <a:pt x="5886" y="3417"/>
                    <a:pt x="5848" y="3312"/>
                    <a:pt x="5781" y="3216"/>
                  </a:cubicBezTo>
                  <a:lnTo>
                    <a:pt x="5790" y="3216"/>
                  </a:lnTo>
                  <a:cubicBezTo>
                    <a:pt x="6068" y="3216"/>
                    <a:pt x="6288" y="2996"/>
                    <a:pt x="6288" y="2718"/>
                  </a:cubicBezTo>
                  <a:lnTo>
                    <a:pt x="6298" y="2699"/>
                  </a:lnTo>
                  <a:cubicBezTo>
                    <a:pt x="6298" y="2422"/>
                    <a:pt x="6077" y="2201"/>
                    <a:pt x="5800" y="2201"/>
                  </a:cubicBezTo>
                  <a:lnTo>
                    <a:pt x="5781" y="2201"/>
                  </a:lnTo>
                  <a:cubicBezTo>
                    <a:pt x="5857" y="2106"/>
                    <a:pt x="5905" y="1991"/>
                    <a:pt x="5905" y="1876"/>
                  </a:cubicBezTo>
                  <a:lnTo>
                    <a:pt x="5905" y="1857"/>
                  </a:lnTo>
                  <a:cubicBezTo>
                    <a:pt x="5905" y="1579"/>
                    <a:pt x="5675" y="1359"/>
                    <a:pt x="5398" y="1359"/>
                  </a:cubicBezTo>
                  <a:lnTo>
                    <a:pt x="3551" y="1359"/>
                  </a:lnTo>
                  <a:cubicBezTo>
                    <a:pt x="3790" y="1197"/>
                    <a:pt x="4077" y="938"/>
                    <a:pt x="4144" y="641"/>
                  </a:cubicBezTo>
                  <a:cubicBezTo>
                    <a:pt x="4182" y="469"/>
                    <a:pt x="4144" y="306"/>
                    <a:pt x="4039" y="172"/>
                  </a:cubicBezTo>
                  <a:lnTo>
                    <a:pt x="4001" y="125"/>
                  </a:lnTo>
                  <a:lnTo>
                    <a:pt x="3943" y="86"/>
                  </a:lnTo>
                  <a:cubicBezTo>
                    <a:pt x="3890" y="51"/>
                    <a:pt x="3789" y="1"/>
                    <a:pt x="3637" y="1"/>
                  </a:cubicBezTo>
                  <a:close/>
                </a:path>
              </a:pathLst>
            </a:custGeom>
            <a:solidFill>
              <a:srgbClr val="482400"/>
            </a:solidFill>
            <a:ln w="9525" cap="flat" cmpd="sng">
              <a:solidFill>
                <a:srgbClr val="F6E7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5"/>
            <p:cNvSpPr/>
            <p:nvPr/>
          </p:nvSpPr>
          <p:spPr>
            <a:xfrm>
              <a:off x="8168505" y="3132123"/>
              <a:ext cx="109583" cy="45115"/>
            </a:xfrm>
            <a:custGeom>
              <a:avLst/>
              <a:gdLst/>
              <a:ahLst/>
              <a:cxnLst/>
              <a:rect l="l" t="t" r="r" b="b"/>
              <a:pathLst>
                <a:path w="4173" h="1718" extrusionOk="0">
                  <a:moveTo>
                    <a:pt x="3633" y="0"/>
                  </a:moveTo>
                  <a:cubicBezTo>
                    <a:pt x="3460" y="0"/>
                    <a:pt x="3222" y="67"/>
                    <a:pt x="2910" y="292"/>
                  </a:cubicBezTo>
                  <a:cubicBezTo>
                    <a:pt x="2670" y="464"/>
                    <a:pt x="2402" y="579"/>
                    <a:pt x="2115" y="617"/>
                  </a:cubicBezTo>
                  <a:cubicBezTo>
                    <a:pt x="1675" y="694"/>
                    <a:pt x="1350" y="799"/>
                    <a:pt x="833" y="1469"/>
                  </a:cubicBezTo>
                  <a:lnTo>
                    <a:pt x="0" y="1469"/>
                  </a:lnTo>
                  <a:lnTo>
                    <a:pt x="0" y="1718"/>
                  </a:lnTo>
                  <a:lnTo>
                    <a:pt x="957" y="1718"/>
                  </a:lnTo>
                  <a:cubicBezTo>
                    <a:pt x="1474" y="1048"/>
                    <a:pt x="1675" y="943"/>
                    <a:pt x="2115" y="866"/>
                  </a:cubicBezTo>
                  <a:cubicBezTo>
                    <a:pt x="2402" y="828"/>
                    <a:pt x="2680" y="723"/>
                    <a:pt x="2910" y="550"/>
                  </a:cubicBezTo>
                  <a:cubicBezTo>
                    <a:pt x="3222" y="320"/>
                    <a:pt x="3463" y="254"/>
                    <a:pt x="3637" y="254"/>
                  </a:cubicBezTo>
                  <a:cubicBezTo>
                    <a:pt x="3789" y="254"/>
                    <a:pt x="3890" y="304"/>
                    <a:pt x="3943" y="340"/>
                  </a:cubicBezTo>
                  <a:lnTo>
                    <a:pt x="3991" y="368"/>
                  </a:lnTo>
                  <a:lnTo>
                    <a:pt x="4029" y="426"/>
                  </a:lnTo>
                  <a:cubicBezTo>
                    <a:pt x="4087" y="493"/>
                    <a:pt x="4116" y="560"/>
                    <a:pt x="4135" y="646"/>
                  </a:cubicBezTo>
                  <a:lnTo>
                    <a:pt x="4135" y="636"/>
                  </a:lnTo>
                  <a:cubicBezTo>
                    <a:pt x="4173" y="474"/>
                    <a:pt x="4135" y="301"/>
                    <a:pt x="4029" y="167"/>
                  </a:cubicBezTo>
                  <a:lnTo>
                    <a:pt x="3991" y="120"/>
                  </a:lnTo>
                  <a:lnTo>
                    <a:pt x="3943" y="91"/>
                  </a:lnTo>
                  <a:cubicBezTo>
                    <a:pt x="3885" y="51"/>
                    <a:pt x="3784" y="0"/>
                    <a:pt x="3633"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5"/>
            <p:cNvSpPr/>
            <p:nvPr/>
          </p:nvSpPr>
          <p:spPr>
            <a:xfrm>
              <a:off x="8269790" y="3215420"/>
              <a:ext cx="53807" cy="13603"/>
            </a:xfrm>
            <a:custGeom>
              <a:avLst/>
              <a:gdLst/>
              <a:ahLst/>
              <a:cxnLst/>
              <a:rect l="l" t="t" r="r" b="b"/>
              <a:pathLst>
                <a:path w="2049" h="518" extrusionOk="0">
                  <a:moveTo>
                    <a:pt x="211" y="1"/>
                  </a:moveTo>
                  <a:cubicBezTo>
                    <a:pt x="0" y="1"/>
                    <a:pt x="0" y="326"/>
                    <a:pt x="211" y="326"/>
                  </a:cubicBezTo>
                  <a:lnTo>
                    <a:pt x="1847" y="326"/>
                  </a:lnTo>
                  <a:cubicBezTo>
                    <a:pt x="1876" y="326"/>
                    <a:pt x="1914" y="336"/>
                    <a:pt x="1943" y="364"/>
                  </a:cubicBezTo>
                  <a:cubicBezTo>
                    <a:pt x="1972" y="412"/>
                    <a:pt x="2000" y="460"/>
                    <a:pt x="2019" y="517"/>
                  </a:cubicBezTo>
                  <a:cubicBezTo>
                    <a:pt x="2029" y="469"/>
                    <a:pt x="2039" y="431"/>
                    <a:pt x="2048" y="383"/>
                  </a:cubicBezTo>
                  <a:cubicBezTo>
                    <a:pt x="2048" y="278"/>
                    <a:pt x="2019" y="163"/>
                    <a:pt x="1962" y="68"/>
                  </a:cubicBezTo>
                  <a:cubicBezTo>
                    <a:pt x="1952" y="58"/>
                    <a:pt x="1943" y="39"/>
                    <a:pt x="1924" y="29"/>
                  </a:cubicBezTo>
                  <a:cubicBezTo>
                    <a:pt x="1895" y="10"/>
                    <a:pt x="1866" y="1"/>
                    <a:pt x="1838"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5"/>
            <p:cNvSpPr/>
            <p:nvPr/>
          </p:nvSpPr>
          <p:spPr>
            <a:xfrm>
              <a:off x="8260494" y="3238292"/>
              <a:ext cx="37210" cy="13340"/>
            </a:xfrm>
            <a:custGeom>
              <a:avLst/>
              <a:gdLst/>
              <a:ahLst/>
              <a:cxnLst/>
              <a:rect l="l" t="t" r="r" b="b"/>
              <a:pathLst>
                <a:path w="1417" h="508" extrusionOk="0">
                  <a:moveTo>
                    <a:pt x="211" y="0"/>
                  </a:moveTo>
                  <a:cubicBezTo>
                    <a:pt x="0" y="0"/>
                    <a:pt x="0" y="316"/>
                    <a:pt x="211" y="316"/>
                  </a:cubicBezTo>
                  <a:lnTo>
                    <a:pt x="1206" y="316"/>
                  </a:lnTo>
                  <a:cubicBezTo>
                    <a:pt x="1244" y="316"/>
                    <a:pt x="1273" y="335"/>
                    <a:pt x="1302" y="355"/>
                  </a:cubicBezTo>
                  <a:cubicBezTo>
                    <a:pt x="1340" y="402"/>
                    <a:pt x="1369" y="450"/>
                    <a:pt x="1388" y="508"/>
                  </a:cubicBezTo>
                  <a:cubicBezTo>
                    <a:pt x="1397" y="469"/>
                    <a:pt x="1407" y="422"/>
                    <a:pt x="1407" y="374"/>
                  </a:cubicBezTo>
                  <a:cubicBezTo>
                    <a:pt x="1416" y="268"/>
                    <a:pt x="1388" y="163"/>
                    <a:pt x="1330" y="67"/>
                  </a:cubicBezTo>
                  <a:cubicBezTo>
                    <a:pt x="1321" y="48"/>
                    <a:pt x="1302" y="29"/>
                    <a:pt x="1292" y="20"/>
                  </a:cubicBezTo>
                  <a:cubicBezTo>
                    <a:pt x="1263" y="0"/>
                    <a:pt x="1235" y="0"/>
                    <a:pt x="1206"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5"/>
            <p:cNvSpPr/>
            <p:nvPr/>
          </p:nvSpPr>
          <p:spPr>
            <a:xfrm>
              <a:off x="8274044" y="3189528"/>
              <a:ext cx="59847" cy="17620"/>
            </a:xfrm>
            <a:custGeom>
              <a:avLst/>
              <a:gdLst/>
              <a:ahLst/>
              <a:cxnLst/>
              <a:rect l="l" t="t" r="r" b="b"/>
              <a:pathLst>
                <a:path w="2279" h="671" extrusionOk="0">
                  <a:moveTo>
                    <a:pt x="211" y="1"/>
                  </a:moveTo>
                  <a:cubicBezTo>
                    <a:pt x="1" y="1"/>
                    <a:pt x="1" y="317"/>
                    <a:pt x="211" y="317"/>
                  </a:cubicBezTo>
                  <a:lnTo>
                    <a:pt x="1781" y="317"/>
                  </a:lnTo>
                  <a:cubicBezTo>
                    <a:pt x="2001" y="317"/>
                    <a:pt x="2192" y="460"/>
                    <a:pt x="2259" y="671"/>
                  </a:cubicBezTo>
                  <a:cubicBezTo>
                    <a:pt x="2269" y="613"/>
                    <a:pt x="2279" y="565"/>
                    <a:pt x="2279" y="508"/>
                  </a:cubicBezTo>
                  <a:lnTo>
                    <a:pt x="2279" y="498"/>
                  </a:lnTo>
                  <a:cubicBezTo>
                    <a:pt x="2279" y="259"/>
                    <a:pt x="2116" y="49"/>
                    <a:pt x="1877" y="1"/>
                  </a:cubicBezTo>
                  <a:lnTo>
                    <a:pt x="1877" y="10"/>
                  </a:lnTo>
                  <a:cubicBezTo>
                    <a:pt x="1867" y="1"/>
                    <a:pt x="1848" y="1"/>
                    <a:pt x="1829"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5"/>
            <p:cNvSpPr/>
            <p:nvPr/>
          </p:nvSpPr>
          <p:spPr>
            <a:xfrm>
              <a:off x="8250174" y="3167180"/>
              <a:ext cx="73160" cy="17857"/>
            </a:xfrm>
            <a:custGeom>
              <a:avLst/>
              <a:gdLst/>
              <a:ahLst/>
              <a:cxnLst/>
              <a:rect l="l" t="t" r="r" b="b"/>
              <a:pathLst>
                <a:path w="2786" h="680" extrusionOk="0">
                  <a:moveTo>
                    <a:pt x="470" y="0"/>
                  </a:moveTo>
                  <a:cubicBezTo>
                    <a:pt x="326" y="124"/>
                    <a:pt x="163" y="230"/>
                    <a:pt x="1" y="325"/>
                  </a:cubicBezTo>
                  <a:lnTo>
                    <a:pt x="1695" y="325"/>
                  </a:lnTo>
                  <a:lnTo>
                    <a:pt x="1685" y="335"/>
                  </a:lnTo>
                  <a:lnTo>
                    <a:pt x="2278" y="335"/>
                  </a:lnTo>
                  <a:cubicBezTo>
                    <a:pt x="2498" y="335"/>
                    <a:pt x="2690" y="469"/>
                    <a:pt x="2757" y="680"/>
                  </a:cubicBezTo>
                  <a:cubicBezTo>
                    <a:pt x="2776" y="632"/>
                    <a:pt x="2786" y="574"/>
                    <a:pt x="2786" y="526"/>
                  </a:cubicBezTo>
                  <a:lnTo>
                    <a:pt x="2786" y="507"/>
                  </a:lnTo>
                  <a:cubicBezTo>
                    <a:pt x="2786" y="230"/>
                    <a:pt x="2556" y="0"/>
                    <a:pt x="2278"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5"/>
            <p:cNvSpPr/>
            <p:nvPr/>
          </p:nvSpPr>
          <p:spPr>
            <a:xfrm>
              <a:off x="8169241" y="3170699"/>
              <a:ext cx="9349" cy="75156"/>
            </a:xfrm>
            <a:custGeom>
              <a:avLst/>
              <a:gdLst/>
              <a:ahLst/>
              <a:cxnLst/>
              <a:rect l="l" t="t" r="r" b="b"/>
              <a:pathLst>
                <a:path w="356" h="2862" extrusionOk="0">
                  <a:moveTo>
                    <a:pt x="1" y="0"/>
                  </a:moveTo>
                  <a:lnTo>
                    <a:pt x="1" y="2862"/>
                  </a:lnTo>
                  <a:lnTo>
                    <a:pt x="355" y="2862"/>
                  </a:lnTo>
                  <a:lnTo>
                    <a:pt x="355" y="0"/>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5"/>
            <p:cNvSpPr/>
            <p:nvPr/>
          </p:nvSpPr>
          <p:spPr>
            <a:xfrm>
              <a:off x="8158185" y="2907548"/>
              <a:ext cx="15861" cy="15861"/>
            </a:xfrm>
            <a:custGeom>
              <a:avLst/>
              <a:gdLst/>
              <a:ahLst/>
              <a:cxnLst/>
              <a:rect l="l" t="t" r="r" b="b"/>
              <a:pathLst>
                <a:path w="604" h="604" extrusionOk="0">
                  <a:moveTo>
                    <a:pt x="307" y="1"/>
                  </a:moveTo>
                  <a:cubicBezTo>
                    <a:pt x="135" y="1"/>
                    <a:pt x="1" y="135"/>
                    <a:pt x="1" y="307"/>
                  </a:cubicBezTo>
                  <a:cubicBezTo>
                    <a:pt x="1" y="470"/>
                    <a:pt x="135" y="604"/>
                    <a:pt x="307" y="604"/>
                  </a:cubicBezTo>
                  <a:cubicBezTo>
                    <a:pt x="470" y="604"/>
                    <a:pt x="604" y="470"/>
                    <a:pt x="604" y="307"/>
                  </a:cubicBezTo>
                  <a:cubicBezTo>
                    <a:pt x="604" y="13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5"/>
            <p:cNvSpPr/>
            <p:nvPr/>
          </p:nvSpPr>
          <p:spPr>
            <a:xfrm>
              <a:off x="8179797" y="2907548"/>
              <a:ext cx="15861" cy="15861"/>
            </a:xfrm>
            <a:custGeom>
              <a:avLst/>
              <a:gdLst/>
              <a:ahLst/>
              <a:cxnLst/>
              <a:rect l="l" t="t" r="r" b="b"/>
              <a:pathLst>
                <a:path w="604" h="604" extrusionOk="0">
                  <a:moveTo>
                    <a:pt x="298" y="1"/>
                  </a:moveTo>
                  <a:cubicBezTo>
                    <a:pt x="135" y="1"/>
                    <a:pt x="1" y="135"/>
                    <a:pt x="1" y="307"/>
                  </a:cubicBezTo>
                  <a:cubicBezTo>
                    <a:pt x="1" y="470"/>
                    <a:pt x="135" y="604"/>
                    <a:pt x="298" y="604"/>
                  </a:cubicBezTo>
                  <a:cubicBezTo>
                    <a:pt x="470" y="604"/>
                    <a:pt x="604" y="470"/>
                    <a:pt x="604" y="307"/>
                  </a:cubicBezTo>
                  <a:cubicBezTo>
                    <a:pt x="604" y="135"/>
                    <a:pt x="470" y="1"/>
                    <a:pt x="298"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5"/>
            <p:cNvSpPr/>
            <p:nvPr/>
          </p:nvSpPr>
          <p:spPr>
            <a:xfrm>
              <a:off x="8297915" y="3093521"/>
              <a:ext cx="15861" cy="15861"/>
            </a:xfrm>
            <a:custGeom>
              <a:avLst/>
              <a:gdLst/>
              <a:ahLst/>
              <a:cxnLst/>
              <a:rect l="l" t="t" r="r" b="b"/>
              <a:pathLst>
                <a:path w="604" h="604" extrusionOk="0">
                  <a:moveTo>
                    <a:pt x="307" y="1"/>
                  </a:moveTo>
                  <a:cubicBezTo>
                    <a:pt x="135" y="1"/>
                    <a:pt x="1" y="135"/>
                    <a:pt x="1" y="307"/>
                  </a:cubicBezTo>
                  <a:cubicBezTo>
                    <a:pt x="1" y="470"/>
                    <a:pt x="135" y="604"/>
                    <a:pt x="307" y="604"/>
                  </a:cubicBezTo>
                  <a:cubicBezTo>
                    <a:pt x="470" y="604"/>
                    <a:pt x="604" y="470"/>
                    <a:pt x="604" y="307"/>
                  </a:cubicBezTo>
                  <a:cubicBezTo>
                    <a:pt x="604" y="13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5"/>
            <p:cNvSpPr/>
            <p:nvPr/>
          </p:nvSpPr>
          <p:spPr>
            <a:xfrm>
              <a:off x="8297915" y="3115159"/>
              <a:ext cx="15861" cy="15835"/>
            </a:xfrm>
            <a:custGeom>
              <a:avLst/>
              <a:gdLst/>
              <a:ahLst/>
              <a:cxnLst/>
              <a:rect l="l" t="t" r="r" b="b"/>
              <a:pathLst>
                <a:path w="604" h="603" extrusionOk="0">
                  <a:moveTo>
                    <a:pt x="307" y="0"/>
                  </a:moveTo>
                  <a:cubicBezTo>
                    <a:pt x="135" y="0"/>
                    <a:pt x="1" y="134"/>
                    <a:pt x="1" y="297"/>
                  </a:cubicBezTo>
                  <a:cubicBezTo>
                    <a:pt x="1" y="469"/>
                    <a:pt x="135" y="603"/>
                    <a:pt x="307" y="603"/>
                  </a:cubicBezTo>
                  <a:cubicBezTo>
                    <a:pt x="470" y="603"/>
                    <a:pt x="604" y="469"/>
                    <a:pt x="604" y="297"/>
                  </a:cubicBezTo>
                  <a:cubicBezTo>
                    <a:pt x="604" y="134"/>
                    <a:pt x="470" y="0"/>
                    <a:pt x="30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5"/>
            <p:cNvSpPr/>
            <p:nvPr/>
          </p:nvSpPr>
          <p:spPr>
            <a:xfrm>
              <a:off x="7972212" y="3025928"/>
              <a:ext cx="15861" cy="15598"/>
            </a:xfrm>
            <a:custGeom>
              <a:avLst/>
              <a:gdLst/>
              <a:ahLst/>
              <a:cxnLst/>
              <a:rect l="l" t="t" r="r" b="b"/>
              <a:pathLst>
                <a:path w="604" h="594" extrusionOk="0">
                  <a:moveTo>
                    <a:pt x="307" y="1"/>
                  </a:moveTo>
                  <a:cubicBezTo>
                    <a:pt x="135" y="1"/>
                    <a:pt x="1" y="135"/>
                    <a:pt x="1" y="297"/>
                  </a:cubicBezTo>
                  <a:cubicBezTo>
                    <a:pt x="1" y="460"/>
                    <a:pt x="135" y="594"/>
                    <a:pt x="307" y="594"/>
                  </a:cubicBezTo>
                  <a:cubicBezTo>
                    <a:pt x="470" y="594"/>
                    <a:pt x="604" y="460"/>
                    <a:pt x="604" y="297"/>
                  </a:cubicBezTo>
                  <a:cubicBezTo>
                    <a:pt x="604" y="13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5"/>
            <p:cNvSpPr/>
            <p:nvPr/>
          </p:nvSpPr>
          <p:spPr>
            <a:xfrm>
              <a:off x="7972212" y="3047540"/>
              <a:ext cx="15861" cy="15598"/>
            </a:xfrm>
            <a:custGeom>
              <a:avLst/>
              <a:gdLst/>
              <a:ahLst/>
              <a:cxnLst/>
              <a:rect l="l" t="t" r="r" b="b"/>
              <a:pathLst>
                <a:path w="604" h="594" extrusionOk="0">
                  <a:moveTo>
                    <a:pt x="307" y="1"/>
                  </a:moveTo>
                  <a:cubicBezTo>
                    <a:pt x="135" y="1"/>
                    <a:pt x="1" y="125"/>
                    <a:pt x="1" y="297"/>
                  </a:cubicBezTo>
                  <a:cubicBezTo>
                    <a:pt x="1" y="460"/>
                    <a:pt x="135" y="594"/>
                    <a:pt x="307" y="594"/>
                  </a:cubicBezTo>
                  <a:cubicBezTo>
                    <a:pt x="470" y="594"/>
                    <a:pt x="604" y="460"/>
                    <a:pt x="604" y="297"/>
                  </a:cubicBezTo>
                  <a:cubicBezTo>
                    <a:pt x="604" y="12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5"/>
            <p:cNvSpPr/>
            <p:nvPr/>
          </p:nvSpPr>
          <p:spPr>
            <a:xfrm>
              <a:off x="8090592" y="3233277"/>
              <a:ext cx="15598" cy="15835"/>
            </a:xfrm>
            <a:custGeom>
              <a:avLst/>
              <a:gdLst/>
              <a:ahLst/>
              <a:cxnLst/>
              <a:rect l="l" t="t" r="r" b="b"/>
              <a:pathLst>
                <a:path w="594" h="603" extrusionOk="0">
                  <a:moveTo>
                    <a:pt x="297" y="0"/>
                  </a:moveTo>
                  <a:cubicBezTo>
                    <a:pt x="134" y="0"/>
                    <a:pt x="0" y="134"/>
                    <a:pt x="0" y="306"/>
                  </a:cubicBezTo>
                  <a:cubicBezTo>
                    <a:pt x="0" y="469"/>
                    <a:pt x="134" y="603"/>
                    <a:pt x="297" y="603"/>
                  </a:cubicBezTo>
                  <a:cubicBezTo>
                    <a:pt x="460" y="603"/>
                    <a:pt x="594" y="469"/>
                    <a:pt x="594" y="306"/>
                  </a:cubicBezTo>
                  <a:cubicBezTo>
                    <a:pt x="594" y="134"/>
                    <a:pt x="460" y="0"/>
                    <a:pt x="29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5"/>
            <p:cNvSpPr/>
            <p:nvPr/>
          </p:nvSpPr>
          <p:spPr>
            <a:xfrm>
              <a:off x="8111941" y="3233277"/>
              <a:ext cx="15861" cy="15835"/>
            </a:xfrm>
            <a:custGeom>
              <a:avLst/>
              <a:gdLst/>
              <a:ahLst/>
              <a:cxnLst/>
              <a:rect l="l" t="t" r="r" b="b"/>
              <a:pathLst>
                <a:path w="604" h="603" extrusionOk="0">
                  <a:moveTo>
                    <a:pt x="307" y="0"/>
                  </a:moveTo>
                  <a:cubicBezTo>
                    <a:pt x="135" y="0"/>
                    <a:pt x="1" y="134"/>
                    <a:pt x="1" y="306"/>
                  </a:cubicBezTo>
                  <a:cubicBezTo>
                    <a:pt x="1" y="469"/>
                    <a:pt x="135" y="603"/>
                    <a:pt x="307" y="603"/>
                  </a:cubicBezTo>
                  <a:cubicBezTo>
                    <a:pt x="470" y="603"/>
                    <a:pt x="604" y="469"/>
                    <a:pt x="604" y="306"/>
                  </a:cubicBezTo>
                  <a:cubicBezTo>
                    <a:pt x="604" y="134"/>
                    <a:pt x="470" y="0"/>
                    <a:pt x="30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5"/>
            <p:cNvSpPr/>
            <p:nvPr/>
          </p:nvSpPr>
          <p:spPr>
            <a:xfrm>
              <a:off x="7963415" y="3074693"/>
              <a:ext cx="95534" cy="32694"/>
            </a:xfrm>
            <a:custGeom>
              <a:avLst/>
              <a:gdLst/>
              <a:ahLst/>
              <a:cxnLst/>
              <a:rect l="l" t="t" r="r" b="b"/>
              <a:pathLst>
                <a:path w="3638" h="1245" extrusionOk="0">
                  <a:moveTo>
                    <a:pt x="20" y="0"/>
                  </a:moveTo>
                  <a:lnTo>
                    <a:pt x="20" y="1005"/>
                  </a:lnTo>
                  <a:cubicBezTo>
                    <a:pt x="1" y="1130"/>
                    <a:pt x="97" y="1235"/>
                    <a:pt x="221" y="1244"/>
                  </a:cubicBezTo>
                  <a:lnTo>
                    <a:pt x="3418" y="1244"/>
                  </a:lnTo>
                  <a:cubicBezTo>
                    <a:pt x="3542" y="1235"/>
                    <a:pt x="3638" y="1130"/>
                    <a:pt x="3618" y="1005"/>
                  </a:cubicBezTo>
                  <a:cubicBezTo>
                    <a:pt x="3618" y="996"/>
                    <a:pt x="3618" y="986"/>
                    <a:pt x="3618" y="976"/>
                  </a:cubicBezTo>
                  <a:lnTo>
                    <a:pt x="361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5" descr="Hands linked together - represents moving into Breakout Groups"/>
            <p:cNvSpPr/>
            <p:nvPr/>
          </p:nvSpPr>
          <p:spPr>
            <a:xfrm>
              <a:off x="7987548" y="3074693"/>
              <a:ext cx="71401" cy="32694"/>
            </a:xfrm>
            <a:custGeom>
              <a:avLst/>
              <a:gdLst/>
              <a:ahLst/>
              <a:cxnLst/>
              <a:rect l="l" t="t" r="r" b="b"/>
              <a:pathLst>
                <a:path w="2719" h="1245" extrusionOk="0">
                  <a:moveTo>
                    <a:pt x="1" y="0"/>
                  </a:moveTo>
                  <a:lnTo>
                    <a:pt x="1" y="1244"/>
                  </a:lnTo>
                  <a:lnTo>
                    <a:pt x="2499" y="1244"/>
                  </a:lnTo>
                  <a:cubicBezTo>
                    <a:pt x="2623" y="1235"/>
                    <a:pt x="2719" y="1130"/>
                    <a:pt x="2699" y="1005"/>
                  </a:cubicBezTo>
                  <a:cubicBezTo>
                    <a:pt x="2699" y="996"/>
                    <a:pt x="2699" y="986"/>
                    <a:pt x="2699" y="976"/>
                  </a:cubicBezTo>
                  <a:lnTo>
                    <a:pt x="2699" y="0"/>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5"/>
            <p:cNvSpPr/>
            <p:nvPr/>
          </p:nvSpPr>
          <p:spPr>
            <a:xfrm>
              <a:off x="8139856" y="3161587"/>
              <a:ext cx="32694" cy="94825"/>
            </a:xfrm>
            <a:custGeom>
              <a:avLst/>
              <a:gdLst/>
              <a:ahLst/>
              <a:cxnLst/>
              <a:rect l="l" t="t" r="r" b="b"/>
              <a:pathLst>
                <a:path w="1245" h="3611" extrusionOk="0">
                  <a:moveTo>
                    <a:pt x="1035" y="0"/>
                  </a:moveTo>
                  <a:cubicBezTo>
                    <a:pt x="1025" y="0"/>
                    <a:pt x="1015" y="1"/>
                    <a:pt x="1005" y="3"/>
                  </a:cubicBezTo>
                  <a:lnTo>
                    <a:pt x="0" y="3"/>
                  </a:lnTo>
                  <a:lnTo>
                    <a:pt x="0" y="3611"/>
                  </a:lnTo>
                  <a:lnTo>
                    <a:pt x="1005" y="3611"/>
                  </a:lnTo>
                  <a:lnTo>
                    <a:pt x="1005" y="3601"/>
                  </a:lnTo>
                  <a:cubicBezTo>
                    <a:pt x="1015" y="3603"/>
                    <a:pt x="1025" y="3603"/>
                    <a:pt x="1035" y="3603"/>
                  </a:cubicBezTo>
                  <a:cubicBezTo>
                    <a:pt x="1139" y="3603"/>
                    <a:pt x="1236" y="3514"/>
                    <a:pt x="1244" y="3400"/>
                  </a:cubicBezTo>
                  <a:lnTo>
                    <a:pt x="1244" y="203"/>
                  </a:lnTo>
                  <a:cubicBezTo>
                    <a:pt x="1236" y="90"/>
                    <a:pt x="1139" y="0"/>
                    <a:pt x="103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5"/>
            <p:cNvSpPr/>
            <p:nvPr/>
          </p:nvSpPr>
          <p:spPr>
            <a:xfrm>
              <a:off x="8139593" y="3185510"/>
              <a:ext cx="32956" cy="70718"/>
            </a:xfrm>
            <a:custGeom>
              <a:avLst/>
              <a:gdLst/>
              <a:ahLst/>
              <a:cxnLst/>
              <a:rect l="l" t="t" r="r" b="b"/>
              <a:pathLst>
                <a:path w="1255" h="2693" extrusionOk="0">
                  <a:moveTo>
                    <a:pt x="1" y="1"/>
                  </a:moveTo>
                  <a:lnTo>
                    <a:pt x="1" y="2690"/>
                  </a:lnTo>
                  <a:lnTo>
                    <a:pt x="1015" y="2690"/>
                  </a:lnTo>
                  <a:cubicBezTo>
                    <a:pt x="1025" y="2692"/>
                    <a:pt x="1035" y="2692"/>
                    <a:pt x="1045" y="2692"/>
                  </a:cubicBezTo>
                  <a:cubicBezTo>
                    <a:pt x="1149" y="2692"/>
                    <a:pt x="1246" y="2603"/>
                    <a:pt x="1254" y="2489"/>
                  </a:cubicBezTo>
                  <a:lnTo>
                    <a:pt x="1254" y="1"/>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5"/>
            <p:cNvSpPr/>
            <p:nvPr/>
          </p:nvSpPr>
          <p:spPr>
            <a:xfrm>
              <a:off x="8226803" y="3047303"/>
              <a:ext cx="95534" cy="32694"/>
            </a:xfrm>
            <a:custGeom>
              <a:avLst/>
              <a:gdLst/>
              <a:ahLst/>
              <a:cxnLst/>
              <a:rect l="l" t="t" r="r" b="b"/>
              <a:pathLst>
                <a:path w="3638" h="1245" extrusionOk="0">
                  <a:moveTo>
                    <a:pt x="221" y="0"/>
                  </a:moveTo>
                  <a:cubicBezTo>
                    <a:pt x="96" y="10"/>
                    <a:pt x="1" y="115"/>
                    <a:pt x="20" y="239"/>
                  </a:cubicBezTo>
                  <a:cubicBezTo>
                    <a:pt x="20" y="249"/>
                    <a:pt x="10" y="258"/>
                    <a:pt x="20" y="268"/>
                  </a:cubicBezTo>
                  <a:lnTo>
                    <a:pt x="20" y="1244"/>
                  </a:lnTo>
                  <a:lnTo>
                    <a:pt x="3618" y="1244"/>
                  </a:lnTo>
                  <a:lnTo>
                    <a:pt x="3618" y="239"/>
                  </a:lnTo>
                  <a:cubicBezTo>
                    <a:pt x="3637" y="115"/>
                    <a:pt x="3542" y="10"/>
                    <a:pt x="341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5"/>
            <p:cNvSpPr/>
            <p:nvPr/>
          </p:nvSpPr>
          <p:spPr>
            <a:xfrm>
              <a:off x="8226803" y="3047303"/>
              <a:ext cx="71401" cy="32930"/>
            </a:xfrm>
            <a:custGeom>
              <a:avLst/>
              <a:gdLst/>
              <a:ahLst/>
              <a:cxnLst/>
              <a:rect l="l" t="t" r="r" b="b"/>
              <a:pathLst>
                <a:path w="2719" h="1254" extrusionOk="0">
                  <a:moveTo>
                    <a:pt x="221" y="0"/>
                  </a:moveTo>
                  <a:cubicBezTo>
                    <a:pt x="96" y="10"/>
                    <a:pt x="1" y="115"/>
                    <a:pt x="20" y="239"/>
                  </a:cubicBezTo>
                  <a:cubicBezTo>
                    <a:pt x="20" y="249"/>
                    <a:pt x="10" y="258"/>
                    <a:pt x="20" y="278"/>
                  </a:cubicBezTo>
                  <a:lnTo>
                    <a:pt x="20" y="1254"/>
                  </a:lnTo>
                  <a:lnTo>
                    <a:pt x="2719" y="1254"/>
                  </a:lnTo>
                  <a:lnTo>
                    <a:pt x="2719" y="0"/>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5"/>
            <p:cNvSpPr/>
            <p:nvPr/>
          </p:nvSpPr>
          <p:spPr>
            <a:xfrm>
              <a:off x="8114226" y="2898252"/>
              <a:ext cx="32694" cy="94851"/>
            </a:xfrm>
            <a:custGeom>
              <a:avLst/>
              <a:gdLst/>
              <a:ahLst/>
              <a:cxnLst/>
              <a:rect l="l" t="t" r="r" b="b"/>
              <a:pathLst>
                <a:path w="1245" h="3612" extrusionOk="0">
                  <a:moveTo>
                    <a:pt x="239" y="1"/>
                  </a:moveTo>
                  <a:lnTo>
                    <a:pt x="239" y="10"/>
                  </a:lnTo>
                  <a:cubicBezTo>
                    <a:pt x="229" y="9"/>
                    <a:pt x="220" y="8"/>
                    <a:pt x="210" y="8"/>
                  </a:cubicBezTo>
                  <a:cubicBezTo>
                    <a:pt x="106" y="8"/>
                    <a:pt x="9" y="98"/>
                    <a:pt x="0" y="211"/>
                  </a:cubicBezTo>
                  <a:lnTo>
                    <a:pt x="0" y="3408"/>
                  </a:lnTo>
                  <a:cubicBezTo>
                    <a:pt x="9" y="3522"/>
                    <a:pt x="106" y="3611"/>
                    <a:pt x="210" y="3611"/>
                  </a:cubicBezTo>
                  <a:cubicBezTo>
                    <a:pt x="220" y="3611"/>
                    <a:pt x="229" y="3611"/>
                    <a:pt x="239" y="3609"/>
                  </a:cubicBezTo>
                  <a:lnTo>
                    <a:pt x="1244" y="3609"/>
                  </a:lnTo>
                  <a:lnTo>
                    <a:pt x="124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5"/>
            <p:cNvSpPr/>
            <p:nvPr/>
          </p:nvSpPr>
          <p:spPr>
            <a:xfrm>
              <a:off x="8114226" y="2898252"/>
              <a:ext cx="32930" cy="70902"/>
            </a:xfrm>
            <a:custGeom>
              <a:avLst/>
              <a:gdLst/>
              <a:ahLst/>
              <a:cxnLst/>
              <a:rect l="l" t="t" r="r" b="b"/>
              <a:pathLst>
                <a:path w="1254" h="2700" extrusionOk="0">
                  <a:moveTo>
                    <a:pt x="249" y="1"/>
                  </a:moveTo>
                  <a:lnTo>
                    <a:pt x="239" y="10"/>
                  </a:lnTo>
                  <a:cubicBezTo>
                    <a:pt x="229" y="9"/>
                    <a:pt x="220" y="8"/>
                    <a:pt x="210" y="8"/>
                  </a:cubicBezTo>
                  <a:cubicBezTo>
                    <a:pt x="106" y="8"/>
                    <a:pt x="9" y="98"/>
                    <a:pt x="0" y="211"/>
                  </a:cubicBezTo>
                  <a:lnTo>
                    <a:pt x="0" y="2700"/>
                  </a:lnTo>
                  <a:lnTo>
                    <a:pt x="1254" y="2700"/>
                  </a:lnTo>
                  <a:lnTo>
                    <a:pt x="1254" y="1"/>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 name="Google Shape;551;p45"/>
          <p:cNvSpPr txBox="1"/>
          <p:nvPr/>
        </p:nvSpPr>
        <p:spPr>
          <a:xfrm>
            <a:off x="2312000" y="2228400"/>
            <a:ext cx="14014200" cy="3140100"/>
          </a:xfrm>
          <a:prstGeom prst="rect">
            <a:avLst/>
          </a:prstGeom>
          <a:solidFill>
            <a:schemeClr val="accent4"/>
          </a:solid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b="1">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4800" b="1">
                <a:solidFill>
                  <a:schemeClr val="lt1"/>
                </a:solidFill>
                <a:latin typeface="Montserrat"/>
                <a:ea typeface="Montserrat"/>
                <a:cs typeface="Montserrat"/>
                <a:sym typeface="Montserrat"/>
              </a:rPr>
              <a:t>Scenario:</a:t>
            </a:r>
            <a:endParaRPr sz="4800" b="1">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4800" b="1">
                <a:solidFill>
                  <a:schemeClr val="lt1"/>
                </a:solidFill>
                <a:latin typeface="Montserrat"/>
                <a:ea typeface="Montserrat"/>
                <a:cs typeface="Montserrat"/>
                <a:sym typeface="Montserrat"/>
              </a:rPr>
              <a:t>"I've been waiting for three days to get this fixed. This is ridiculous!"</a:t>
            </a:r>
            <a:endParaRPr sz="4800" b="1">
              <a:solidFill>
                <a:schemeClr val="lt1"/>
              </a:solidFill>
              <a:latin typeface="Montserrat"/>
              <a:ea typeface="Montserrat"/>
              <a:cs typeface="Montserrat"/>
              <a:sym typeface="Montserrat"/>
            </a:endParaRPr>
          </a:p>
          <a:p>
            <a:pPr marL="0" lvl="0" indent="0" algn="ctr" rtl="0">
              <a:spcBef>
                <a:spcPts val="0"/>
              </a:spcBef>
              <a:spcAft>
                <a:spcPts val="0"/>
              </a:spcAft>
              <a:buNone/>
            </a:pPr>
            <a:endParaRPr sz="2400" b="1">
              <a:solidFill>
                <a:schemeClr val="lt1"/>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47"/>
          <p:cNvSpPr txBox="1">
            <a:spLocks noGrp="1"/>
          </p:cNvSpPr>
          <p:nvPr>
            <p:ph type="title"/>
          </p:nvPr>
        </p:nvSpPr>
        <p:spPr>
          <a:xfrm>
            <a:off x="575550" y="2810300"/>
            <a:ext cx="17326500" cy="3988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What is one intention you plan to put in place this week?</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05669"/>
        </a:solidFill>
        <a:effectLst/>
      </p:bgPr>
    </p:bg>
    <p:spTree>
      <p:nvGrpSpPr>
        <p:cNvPr id="1" name="Shape 565"/>
        <p:cNvGrpSpPr/>
        <p:nvPr/>
      </p:nvGrpSpPr>
      <p:grpSpPr>
        <a:xfrm>
          <a:off x="0" y="0"/>
          <a:ext cx="0" cy="0"/>
          <a:chOff x="0" y="0"/>
          <a:chExt cx="0" cy="0"/>
        </a:xfrm>
      </p:grpSpPr>
      <p:sp>
        <p:nvSpPr>
          <p:cNvPr id="566" name="Google Shape;566;p48"/>
          <p:cNvSpPr/>
          <p:nvPr/>
        </p:nvSpPr>
        <p:spPr>
          <a:xfrm>
            <a:off x="863458" y="5581784"/>
            <a:ext cx="1114701" cy="1029107"/>
          </a:xfrm>
          <a:custGeom>
            <a:avLst/>
            <a:gdLst/>
            <a:ahLst/>
            <a:cxnLst/>
            <a:rect l="l" t="t" r="r" b="b"/>
            <a:pathLst>
              <a:path w="263367" h="263367" extrusionOk="0">
                <a:moveTo>
                  <a:pt x="0" y="0"/>
                </a:moveTo>
                <a:lnTo>
                  <a:pt x="263368" y="0"/>
                </a:lnTo>
                <a:lnTo>
                  <a:pt x="263368" y="263367"/>
                </a:lnTo>
                <a:lnTo>
                  <a:pt x="0" y="26336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7" name="Google Shape;567;p48"/>
          <p:cNvSpPr/>
          <p:nvPr/>
        </p:nvSpPr>
        <p:spPr>
          <a:xfrm>
            <a:off x="906387" y="7779600"/>
            <a:ext cx="1028819" cy="923485"/>
          </a:xfrm>
          <a:custGeom>
            <a:avLst/>
            <a:gdLst/>
            <a:ahLst/>
            <a:cxnLst/>
            <a:rect l="l" t="t" r="r" b="b"/>
            <a:pathLst>
              <a:path w="246129" h="169214" extrusionOk="0">
                <a:moveTo>
                  <a:pt x="0" y="0"/>
                </a:moveTo>
                <a:lnTo>
                  <a:pt x="246130" y="0"/>
                </a:lnTo>
                <a:lnTo>
                  <a:pt x="246130" y="169214"/>
                </a:lnTo>
                <a:lnTo>
                  <a:pt x="0" y="16921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8" name="Google Shape;568;p48"/>
          <p:cNvSpPr/>
          <p:nvPr/>
        </p:nvSpPr>
        <p:spPr>
          <a:xfrm rot="2015506">
            <a:off x="8507886" y="427337"/>
            <a:ext cx="12317335" cy="18250949"/>
          </a:xfrm>
          <a:custGeom>
            <a:avLst/>
            <a:gdLst/>
            <a:ahLst/>
            <a:cxnLst/>
            <a:rect l="l" t="t" r="r" b="b"/>
            <a:pathLst>
              <a:path w="7809872" h="11572112" extrusionOk="0">
                <a:moveTo>
                  <a:pt x="4346713" y="114926"/>
                </a:moveTo>
                <a:cubicBezTo>
                  <a:pt x="4351644" y="114926"/>
                  <a:pt x="4354109" y="114926"/>
                  <a:pt x="4359040" y="111902"/>
                </a:cubicBezTo>
                <a:cubicBezTo>
                  <a:pt x="5148007" y="0"/>
                  <a:pt x="5707680" y="786338"/>
                  <a:pt x="5554818" y="1717847"/>
                </a:cubicBezTo>
                <a:cubicBezTo>
                  <a:pt x="5443869" y="2395308"/>
                  <a:pt x="5128283" y="3003208"/>
                  <a:pt x="5535094" y="3635303"/>
                </a:cubicBezTo>
                <a:cubicBezTo>
                  <a:pt x="5717542" y="3916571"/>
                  <a:pt x="5956698" y="4131302"/>
                  <a:pt x="6156405" y="4397447"/>
                </a:cubicBezTo>
                <a:cubicBezTo>
                  <a:pt x="6701285" y="5120274"/>
                  <a:pt x="6321595" y="5942904"/>
                  <a:pt x="6533630" y="6780658"/>
                </a:cubicBezTo>
                <a:cubicBezTo>
                  <a:pt x="6578009" y="6953048"/>
                  <a:pt x="6664302" y="7101242"/>
                  <a:pt x="6760458" y="7240364"/>
                </a:cubicBezTo>
                <a:cubicBezTo>
                  <a:pt x="7073579" y="7690996"/>
                  <a:pt x="7482855" y="8041823"/>
                  <a:pt x="7650510" y="8619480"/>
                </a:cubicBezTo>
                <a:cubicBezTo>
                  <a:pt x="7809872" y="9203185"/>
                  <a:pt x="7763924" y="9874597"/>
                  <a:pt x="7514907" y="10412937"/>
                </a:cubicBezTo>
                <a:cubicBezTo>
                  <a:pt x="7066182" y="11383762"/>
                  <a:pt x="6094767" y="11572112"/>
                  <a:pt x="5251559" y="11501713"/>
                </a:cubicBezTo>
                <a:cubicBezTo>
                  <a:pt x="4487247" y="11380737"/>
                  <a:pt x="3865936" y="11014788"/>
                  <a:pt x="3301332" y="10370595"/>
                </a:cubicBezTo>
                <a:cubicBezTo>
                  <a:pt x="3143539" y="10189132"/>
                  <a:pt x="2988211" y="9916938"/>
                  <a:pt x="2788503" y="9811085"/>
                </a:cubicBezTo>
                <a:cubicBezTo>
                  <a:pt x="2544417" y="9681037"/>
                  <a:pt x="2317589" y="9856450"/>
                  <a:pt x="2095692" y="9974401"/>
                </a:cubicBezTo>
                <a:cubicBezTo>
                  <a:pt x="833346" y="10645814"/>
                  <a:pt x="586793" y="8431968"/>
                  <a:pt x="722397" y="7418802"/>
                </a:cubicBezTo>
                <a:cubicBezTo>
                  <a:pt x="823483" y="6659682"/>
                  <a:pt x="774173" y="5967100"/>
                  <a:pt x="532552" y="5250322"/>
                </a:cubicBezTo>
                <a:cubicBezTo>
                  <a:pt x="330379" y="4630324"/>
                  <a:pt x="0" y="3992180"/>
                  <a:pt x="22189" y="3302622"/>
                </a:cubicBezTo>
                <a:cubicBezTo>
                  <a:pt x="41914" y="2727990"/>
                  <a:pt x="261345" y="2156382"/>
                  <a:pt x="697742" y="1896286"/>
                </a:cubicBezTo>
                <a:cubicBezTo>
                  <a:pt x="1065105" y="1675506"/>
                  <a:pt x="1462053" y="1720872"/>
                  <a:pt x="1809692" y="1962822"/>
                </a:cubicBezTo>
                <a:cubicBezTo>
                  <a:pt x="1999537" y="2092870"/>
                  <a:pt x="2194313" y="2241065"/>
                  <a:pt x="2411279" y="2244089"/>
                </a:cubicBezTo>
                <a:cubicBezTo>
                  <a:pt x="2931504" y="2253162"/>
                  <a:pt x="3178056" y="1557555"/>
                  <a:pt x="3395022" y="1091801"/>
                </a:cubicBezTo>
                <a:cubicBezTo>
                  <a:pt x="3614453" y="623022"/>
                  <a:pt x="3878263" y="190536"/>
                  <a:pt x="4346713" y="114926"/>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9" name="Google Shape;569;p48"/>
          <p:cNvSpPr/>
          <p:nvPr/>
        </p:nvSpPr>
        <p:spPr>
          <a:xfrm rot="1194943">
            <a:off x="12164002" y="2893935"/>
            <a:ext cx="3877545" cy="5509834"/>
          </a:xfrm>
          <a:custGeom>
            <a:avLst/>
            <a:gdLst/>
            <a:ahLst/>
            <a:cxnLst/>
            <a:rect l="l" t="t" r="r" b="b"/>
            <a:pathLst>
              <a:path w="3877545" h="5509834" extrusionOk="0">
                <a:moveTo>
                  <a:pt x="0" y="0"/>
                </a:moveTo>
                <a:lnTo>
                  <a:pt x="3877545" y="0"/>
                </a:lnTo>
                <a:lnTo>
                  <a:pt x="3877545" y="5509834"/>
                </a:lnTo>
                <a:lnTo>
                  <a:pt x="0" y="550983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0" name="Google Shape;570;p48"/>
          <p:cNvSpPr/>
          <p:nvPr/>
        </p:nvSpPr>
        <p:spPr>
          <a:xfrm>
            <a:off x="10468768" y="8294421"/>
            <a:ext cx="1400960" cy="1104216"/>
          </a:xfrm>
          <a:custGeom>
            <a:avLst/>
            <a:gdLst/>
            <a:ahLst/>
            <a:cxnLst/>
            <a:rect l="l" t="t" r="r" b="b"/>
            <a:pathLst>
              <a:path w="5234381" h="4125660" extrusionOk="0">
                <a:moveTo>
                  <a:pt x="5174691" y="1953843"/>
                </a:moveTo>
                <a:cubicBezTo>
                  <a:pt x="5121351" y="1541731"/>
                  <a:pt x="4935953" y="1177685"/>
                  <a:pt x="4738783" y="940031"/>
                </a:cubicBezTo>
                <a:cubicBezTo>
                  <a:pt x="4541615" y="702377"/>
                  <a:pt x="4307703" y="575094"/>
                  <a:pt x="4074826" y="472734"/>
                </a:cubicBezTo>
                <a:cubicBezTo>
                  <a:pt x="3405693" y="157480"/>
                  <a:pt x="2709650" y="0"/>
                  <a:pt x="2020335" y="110490"/>
                </a:cubicBezTo>
                <a:cubicBezTo>
                  <a:pt x="1587184" y="123190"/>
                  <a:pt x="1503866" y="257333"/>
                  <a:pt x="1080548" y="413988"/>
                </a:cubicBezTo>
                <a:cubicBezTo>
                  <a:pt x="823349" y="508338"/>
                  <a:pt x="556834" y="642741"/>
                  <a:pt x="373638" y="966734"/>
                </a:cubicBezTo>
                <a:cubicBezTo>
                  <a:pt x="0" y="1628070"/>
                  <a:pt x="163014" y="2816339"/>
                  <a:pt x="578052" y="3399348"/>
                </a:cubicBezTo>
                <a:cubicBezTo>
                  <a:pt x="993090" y="3982356"/>
                  <a:pt x="1563379" y="4099848"/>
                  <a:pt x="2099513" y="4111419"/>
                </a:cubicBezTo>
                <a:cubicBezTo>
                  <a:pt x="2748463" y="4125660"/>
                  <a:pt x="3401036" y="4017070"/>
                  <a:pt x="4029285" y="3734911"/>
                </a:cubicBezTo>
                <a:cubicBezTo>
                  <a:pt x="4293213" y="3616529"/>
                  <a:pt x="4558692" y="3461653"/>
                  <a:pt x="4771904" y="3169704"/>
                </a:cubicBezTo>
                <a:cubicBezTo>
                  <a:pt x="4984598" y="2876865"/>
                  <a:pt x="5234380" y="2421139"/>
                  <a:pt x="5174690" y="1953843"/>
                </a:cubicBezTo>
                <a:close/>
              </a:path>
            </a:pathLst>
          </a:custGeom>
          <a:solidFill>
            <a:srgbClr val="FFF4E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1" name="Google Shape;571;p48"/>
          <p:cNvSpPr/>
          <p:nvPr/>
        </p:nvSpPr>
        <p:spPr>
          <a:xfrm>
            <a:off x="9781077" y="1109492"/>
            <a:ext cx="1400960" cy="1104216"/>
          </a:xfrm>
          <a:custGeom>
            <a:avLst/>
            <a:gdLst/>
            <a:ahLst/>
            <a:cxnLst/>
            <a:rect l="l" t="t" r="r" b="b"/>
            <a:pathLst>
              <a:path w="5234381" h="4125660" extrusionOk="0">
                <a:moveTo>
                  <a:pt x="5174691" y="1953843"/>
                </a:moveTo>
                <a:cubicBezTo>
                  <a:pt x="5121351" y="1541731"/>
                  <a:pt x="4935953" y="1177685"/>
                  <a:pt x="4738783" y="940031"/>
                </a:cubicBezTo>
                <a:cubicBezTo>
                  <a:pt x="4541615" y="702377"/>
                  <a:pt x="4307703" y="575094"/>
                  <a:pt x="4074826" y="472734"/>
                </a:cubicBezTo>
                <a:cubicBezTo>
                  <a:pt x="3405693" y="157480"/>
                  <a:pt x="2709650" y="0"/>
                  <a:pt x="2020335" y="110490"/>
                </a:cubicBezTo>
                <a:cubicBezTo>
                  <a:pt x="1587184" y="123190"/>
                  <a:pt x="1503866" y="257333"/>
                  <a:pt x="1080548" y="413988"/>
                </a:cubicBezTo>
                <a:cubicBezTo>
                  <a:pt x="823349" y="508338"/>
                  <a:pt x="556834" y="642741"/>
                  <a:pt x="373638" y="966734"/>
                </a:cubicBezTo>
                <a:cubicBezTo>
                  <a:pt x="0" y="1628070"/>
                  <a:pt x="163014" y="2816339"/>
                  <a:pt x="578052" y="3399348"/>
                </a:cubicBezTo>
                <a:cubicBezTo>
                  <a:pt x="993090" y="3982356"/>
                  <a:pt x="1563379" y="4099848"/>
                  <a:pt x="2099513" y="4111419"/>
                </a:cubicBezTo>
                <a:cubicBezTo>
                  <a:pt x="2748463" y="4125660"/>
                  <a:pt x="3401036" y="4017070"/>
                  <a:pt x="4029285" y="3734911"/>
                </a:cubicBezTo>
                <a:cubicBezTo>
                  <a:pt x="4293213" y="3616529"/>
                  <a:pt x="4558692" y="3461653"/>
                  <a:pt x="4771904" y="3169704"/>
                </a:cubicBezTo>
                <a:cubicBezTo>
                  <a:pt x="4984598" y="2876865"/>
                  <a:pt x="5234380" y="2421139"/>
                  <a:pt x="5174690" y="1953843"/>
                </a:cubicBezTo>
                <a:close/>
              </a:path>
            </a:pathLst>
          </a:custGeom>
          <a:solidFill>
            <a:srgbClr val="FFF4E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2" name="Google Shape;572;p48"/>
          <p:cNvSpPr/>
          <p:nvPr/>
        </p:nvSpPr>
        <p:spPr>
          <a:xfrm>
            <a:off x="16193925" y="1793267"/>
            <a:ext cx="1400960" cy="1104216"/>
          </a:xfrm>
          <a:custGeom>
            <a:avLst/>
            <a:gdLst/>
            <a:ahLst/>
            <a:cxnLst/>
            <a:rect l="l" t="t" r="r" b="b"/>
            <a:pathLst>
              <a:path w="5234381" h="4125660" extrusionOk="0">
                <a:moveTo>
                  <a:pt x="5174691" y="1953843"/>
                </a:moveTo>
                <a:cubicBezTo>
                  <a:pt x="5121351" y="1541731"/>
                  <a:pt x="4935953" y="1177685"/>
                  <a:pt x="4738783" y="940031"/>
                </a:cubicBezTo>
                <a:cubicBezTo>
                  <a:pt x="4541615" y="702377"/>
                  <a:pt x="4307703" y="575094"/>
                  <a:pt x="4074826" y="472734"/>
                </a:cubicBezTo>
                <a:cubicBezTo>
                  <a:pt x="3405693" y="157480"/>
                  <a:pt x="2709650" y="0"/>
                  <a:pt x="2020335" y="110490"/>
                </a:cubicBezTo>
                <a:cubicBezTo>
                  <a:pt x="1587184" y="123190"/>
                  <a:pt x="1503866" y="257333"/>
                  <a:pt x="1080548" y="413988"/>
                </a:cubicBezTo>
                <a:cubicBezTo>
                  <a:pt x="823349" y="508338"/>
                  <a:pt x="556834" y="642741"/>
                  <a:pt x="373638" y="966734"/>
                </a:cubicBezTo>
                <a:cubicBezTo>
                  <a:pt x="0" y="1628070"/>
                  <a:pt x="163014" y="2816339"/>
                  <a:pt x="578052" y="3399348"/>
                </a:cubicBezTo>
                <a:cubicBezTo>
                  <a:pt x="993090" y="3982356"/>
                  <a:pt x="1563379" y="4099848"/>
                  <a:pt x="2099513" y="4111419"/>
                </a:cubicBezTo>
                <a:cubicBezTo>
                  <a:pt x="2748463" y="4125660"/>
                  <a:pt x="3401036" y="4017070"/>
                  <a:pt x="4029285" y="3734911"/>
                </a:cubicBezTo>
                <a:cubicBezTo>
                  <a:pt x="4293213" y="3616529"/>
                  <a:pt x="4558692" y="3461653"/>
                  <a:pt x="4771904" y="3169704"/>
                </a:cubicBezTo>
                <a:cubicBezTo>
                  <a:pt x="4984598" y="2876865"/>
                  <a:pt x="5234380" y="2421139"/>
                  <a:pt x="5174690" y="1953843"/>
                </a:cubicBezTo>
                <a:close/>
              </a:path>
            </a:pathLst>
          </a:custGeom>
          <a:solidFill>
            <a:srgbClr val="FFF4E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3" name="Google Shape;573;p48"/>
          <p:cNvSpPr/>
          <p:nvPr/>
        </p:nvSpPr>
        <p:spPr>
          <a:xfrm>
            <a:off x="8207236" y="5081296"/>
            <a:ext cx="1400960" cy="1104216"/>
          </a:xfrm>
          <a:custGeom>
            <a:avLst/>
            <a:gdLst/>
            <a:ahLst/>
            <a:cxnLst/>
            <a:rect l="l" t="t" r="r" b="b"/>
            <a:pathLst>
              <a:path w="5234381" h="4125660" extrusionOk="0">
                <a:moveTo>
                  <a:pt x="5174691" y="1953843"/>
                </a:moveTo>
                <a:cubicBezTo>
                  <a:pt x="5121351" y="1541731"/>
                  <a:pt x="4935953" y="1177685"/>
                  <a:pt x="4738783" y="940031"/>
                </a:cubicBezTo>
                <a:cubicBezTo>
                  <a:pt x="4541615" y="702377"/>
                  <a:pt x="4307703" y="575094"/>
                  <a:pt x="4074826" y="472734"/>
                </a:cubicBezTo>
                <a:cubicBezTo>
                  <a:pt x="3405693" y="157480"/>
                  <a:pt x="2709650" y="0"/>
                  <a:pt x="2020335" y="110490"/>
                </a:cubicBezTo>
                <a:cubicBezTo>
                  <a:pt x="1587184" y="123190"/>
                  <a:pt x="1503866" y="257333"/>
                  <a:pt x="1080548" y="413988"/>
                </a:cubicBezTo>
                <a:cubicBezTo>
                  <a:pt x="823349" y="508338"/>
                  <a:pt x="556834" y="642741"/>
                  <a:pt x="373638" y="966734"/>
                </a:cubicBezTo>
                <a:cubicBezTo>
                  <a:pt x="0" y="1628070"/>
                  <a:pt x="163014" y="2816339"/>
                  <a:pt x="578052" y="3399348"/>
                </a:cubicBezTo>
                <a:cubicBezTo>
                  <a:pt x="993090" y="3982356"/>
                  <a:pt x="1563379" y="4099848"/>
                  <a:pt x="2099513" y="4111419"/>
                </a:cubicBezTo>
                <a:cubicBezTo>
                  <a:pt x="2748463" y="4125660"/>
                  <a:pt x="3401036" y="4017070"/>
                  <a:pt x="4029285" y="3734911"/>
                </a:cubicBezTo>
                <a:cubicBezTo>
                  <a:pt x="4293213" y="3616529"/>
                  <a:pt x="4558692" y="3461653"/>
                  <a:pt x="4771904" y="3169704"/>
                </a:cubicBezTo>
                <a:cubicBezTo>
                  <a:pt x="4984598" y="2876865"/>
                  <a:pt x="5234380" y="2421139"/>
                  <a:pt x="5174690" y="1953843"/>
                </a:cubicBezTo>
                <a:close/>
              </a:path>
            </a:pathLst>
          </a:custGeom>
          <a:solidFill>
            <a:srgbClr val="FFF4E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4" name="Google Shape;574;p48"/>
          <p:cNvSpPr/>
          <p:nvPr/>
        </p:nvSpPr>
        <p:spPr>
          <a:xfrm>
            <a:off x="8523275" y="5350136"/>
            <a:ext cx="708125" cy="708125"/>
          </a:xfrm>
          <a:custGeom>
            <a:avLst/>
            <a:gdLst/>
            <a:ahLst/>
            <a:cxnLst/>
            <a:rect l="l" t="t" r="r" b="b"/>
            <a:pathLst>
              <a:path w="708125" h="708125" extrusionOk="0">
                <a:moveTo>
                  <a:pt x="0" y="0"/>
                </a:moveTo>
                <a:lnTo>
                  <a:pt x="708125" y="0"/>
                </a:lnTo>
                <a:lnTo>
                  <a:pt x="708125" y="708125"/>
                </a:lnTo>
                <a:lnTo>
                  <a:pt x="0" y="70812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48"/>
          <p:cNvSpPr/>
          <p:nvPr/>
        </p:nvSpPr>
        <p:spPr>
          <a:xfrm>
            <a:off x="16514966" y="2110394"/>
            <a:ext cx="698121" cy="698121"/>
          </a:xfrm>
          <a:custGeom>
            <a:avLst/>
            <a:gdLst/>
            <a:ahLst/>
            <a:cxnLst/>
            <a:rect l="l" t="t" r="r" b="b"/>
            <a:pathLst>
              <a:path w="698121" h="698121" extrusionOk="0">
                <a:moveTo>
                  <a:pt x="0" y="0"/>
                </a:moveTo>
                <a:lnTo>
                  <a:pt x="698121" y="0"/>
                </a:lnTo>
                <a:lnTo>
                  <a:pt x="698121" y="698121"/>
                </a:lnTo>
                <a:lnTo>
                  <a:pt x="0" y="698121"/>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6" name="Google Shape;576;p48"/>
          <p:cNvSpPr/>
          <p:nvPr/>
        </p:nvSpPr>
        <p:spPr>
          <a:xfrm>
            <a:off x="9917998" y="1228407"/>
            <a:ext cx="1028897" cy="1028897"/>
          </a:xfrm>
          <a:custGeom>
            <a:avLst/>
            <a:gdLst/>
            <a:ahLst/>
            <a:cxnLst/>
            <a:rect l="l" t="t" r="r" b="b"/>
            <a:pathLst>
              <a:path w="1028897" h="1028897" extrusionOk="0">
                <a:moveTo>
                  <a:pt x="0" y="0"/>
                </a:moveTo>
                <a:lnTo>
                  <a:pt x="1028897" y="0"/>
                </a:lnTo>
                <a:lnTo>
                  <a:pt x="1028897" y="1028897"/>
                </a:lnTo>
                <a:lnTo>
                  <a:pt x="0" y="102889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577" name="Google Shape;577;p48"/>
          <p:cNvCxnSpPr/>
          <p:nvPr/>
        </p:nvCxnSpPr>
        <p:spPr>
          <a:xfrm>
            <a:off x="575552" y="9871781"/>
            <a:ext cx="16976166" cy="0"/>
          </a:xfrm>
          <a:prstGeom prst="straightConnector1">
            <a:avLst/>
          </a:prstGeom>
          <a:noFill/>
          <a:ln w="95250" cap="rnd" cmpd="sng">
            <a:solidFill>
              <a:srgbClr val="FEC757"/>
            </a:solidFill>
            <a:prstDash val="dot"/>
            <a:round/>
            <a:headEnd type="none" w="sm" len="sm"/>
            <a:tailEnd type="none" w="sm" len="sm"/>
          </a:ln>
        </p:spPr>
      </p:cxnSp>
      <p:sp>
        <p:nvSpPr>
          <p:cNvPr id="578" name="Google Shape;578;p48"/>
          <p:cNvSpPr/>
          <p:nvPr/>
        </p:nvSpPr>
        <p:spPr>
          <a:xfrm>
            <a:off x="10784290" y="8549141"/>
            <a:ext cx="709159" cy="709159"/>
          </a:xfrm>
          <a:custGeom>
            <a:avLst/>
            <a:gdLst/>
            <a:ahLst/>
            <a:cxnLst/>
            <a:rect l="l" t="t" r="r" b="b"/>
            <a:pathLst>
              <a:path w="709159" h="709159" extrusionOk="0">
                <a:moveTo>
                  <a:pt x="0" y="0"/>
                </a:moveTo>
                <a:lnTo>
                  <a:pt x="709159" y="0"/>
                </a:lnTo>
                <a:lnTo>
                  <a:pt x="709159" y="709159"/>
                </a:lnTo>
                <a:lnTo>
                  <a:pt x="0" y="70915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9" name="Google Shape;579;p48"/>
          <p:cNvSpPr txBox="1"/>
          <p:nvPr/>
        </p:nvSpPr>
        <p:spPr>
          <a:xfrm>
            <a:off x="1355500" y="1652675"/>
            <a:ext cx="7875900" cy="13854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9000" b="1">
                <a:solidFill>
                  <a:srgbClr val="FEC757"/>
                </a:solidFill>
                <a:latin typeface="Fira Sans"/>
                <a:ea typeface="Fira Sans"/>
                <a:cs typeface="Fira Sans"/>
                <a:sym typeface="Fira Sans"/>
              </a:rPr>
              <a:t>Thank you!</a:t>
            </a:r>
            <a:endParaRPr sz="9000" b="1">
              <a:solidFill>
                <a:srgbClr val="FEC757"/>
              </a:solidFill>
              <a:latin typeface="Fira Sans"/>
              <a:ea typeface="Fira Sans"/>
              <a:cs typeface="Fira Sans"/>
              <a:sym typeface="Fira Sans"/>
            </a:endParaRPr>
          </a:p>
        </p:txBody>
      </p:sp>
      <p:sp>
        <p:nvSpPr>
          <p:cNvPr id="580" name="Google Shape;580;p48"/>
          <p:cNvSpPr txBox="1"/>
          <p:nvPr/>
        </p:nvSpPr>
        <p:spPr>
          <a:xfrm>
            <a:off x="2388163" y="5634644"/>
            <a:ext cx="4893000" cy="9234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en-US" sz="6000">
                <a:solidFill>
                  <a:srgbClr val="FFFFFF"/>
                </a:solidFill>
                <a:latin typeface="Carlito"/>
                <a:ea typeface="Carlito"/>
                <a:cs typeface="Carlito"/>
                <a:sym typeface="Carlito"/>
              </a:rPr>
              <a:t>717-477-1765</a:t>
            </a:r>
            <a:endParaRPr sz="6000"/>
          </a:p>
        </p:txBody>
      </p:sp>
      <p:sp>
        <p:nvSpPr>
          <p:cNvPr id="581" name="Google Shape;581;p48"/>
          <p:cNvSpPr txBox="1"/>
          <p:nvPr/>
        </p:nvSpPr>
        <p:spPr>
          <a:xfrm>
            <a:off x="2388175" y="7705425"/>
            <a:ext cx="7049100" cy="1693200"/>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en-US" sz="6000">
                <a:solidFill>
                  <a:srgbClr val="FFFFFF"/>
                </a:solidFill>
                <a:latin typeface="Carlito"/>
                <a:ea typeface="Carlito"/>
                <a:cs typeface="Carlito"/>
                <a:sym typeface="Carlito"/>
              </a:rPr>
              <a:t>wlkubasko@ship.edu</a:t>
            </a:r>
            <a:endParaRPr sz="6000">
              <a:solidFill>
                <a:srgbClr val="FFFFFF"/>
              </a:solidFill>
              <a:latin typeface="Carlito"/>
              <a:ea typeface="Carlito"/>
              <a:cs typeface="Carlito"/>
              <a:sym typeface="Carlito"/>
            </a:endParaRPr>
          </a:p>
          <a:p>
            <a:pPr marL="0" marR="0" lvl="0" indent="0" algn="l" rtl="0">
              <a:lnSpc>
                <a:spcPct val="140015"/>
              </a:lnSpc>
              <a:spcBef>
                <a:spcPts val="0"/>
              </a:spcBef>
              <a:spcAft>
                <a:spcPts val="0"/>
              </a:spcAft>
              <a:buNone/>
            </a:pPr>
            <a:endParaRPr sz="2599">
              <a:solidFill>
                <a:srgbClr val="FFFFFF"/>
              </a:solidFill>
              <a:latin typeface="Carlito"/>
              <a:ea typeface="Carlito"/>
              <a:cs typeface="Carlito"/>
              <a:sym typeface="Carlito"/>
            </a:endParaRPr>
          </a:p>
        </p:txBody>
      </p:sp>
      <p:grpSp>
        <p:nvGrpSpPr>
          <p:cNvPr id="582" name="Google Shape;582;p48"/>
          <p:cNvGrpSpPr/>
          <p:nvPr/>
        </p:nvGrpSpPr>
        <p:grpSpPr>
          <a:xfrm>
            <a:off x="14778214" y="677037"/>
            <a:ext cx="2972828" cy="703326"/>
            <a:chOff x="0" y="0"/>
            <a:chExt cx="3963770" cy="937768"/>
          </a:xfrm>
        </p:grpSpPr>
        <p:sp>
          <p:nvSpPr>
            <p:cNvPr id="583" name="Google Shape;583;p48"/>
            <p:cNvSpPr/>
            <p:nvPr/>
          </p:nvSpPr>
          <p:spPr>
            <a:xfrm>
              <a:off x="0" y="0"/>
              <a:ext cx="1313860" cy="937768"/>
            </a:xfrm>
            <a:custGeom>
              <a:avLst/>
              <a:gdLst/>
              <a:ahLst/>
              <a:cxnLst/>
              <a:rect l="l" t="t" r="r" b="b"/>
              <a:pathLst>
                <a:path w="1313860" h="937768" extrusionOk="0">
                  <a:moveTo>
                    <a:pt x="0" y="0"/>
                  </a:moveTo>
                  <a:lnTo>
                    <a:pt x="1313860" y="0"/>
                  </a:lnTo>
                  <a:lnTo>
                    <a:pt x="1313860" y="937768"/>
                  </a:lnTo>
                  <a:lnTo>
                    <a:pt x="0" y="9377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84" name="Google Shape;584;p48"/>
            <p:cNvGrpSpPr/>
            <p:nvPr/>
          </p:nvGrpSpPr>
          <p:grpSpPr>
            <a:xfrm>
              <a:off x="3577741" y="468884"/>
              <a:ext cx="386029" cy="386029"/>
              <a:chOff x="0" y="0"/>
              <a:chExt cx="812800" cy="812800"/>
            </a:xfrm>
          </p:grpSpPr>
          <p:sp>
            <p:nvSpPr>
              <p:cNvPr id="585" name="Google Shape;585;p4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6" name="Google Shape;586;p48"/>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7" name="Google Shape;587;p48"/>
            <p:cNvGrpSpPr/>
            <p:nvPr/>
          </p:nvGrpSpPr>
          <p:grpSpPr>
            <a:xfrm>
              <a:off x="2753307" y="468884"/>
              <a:ext cx="386029" cy="386029"/>
              <a:chOff x="0" y="0"/>
              <a:chExt cx="812800" cy="812800"/>
            </a:xfrm>
          </p:grpSpPr>
          <p:sp>
            <p:nvSpPr>
              <p:cNvPr id="588" name="Google Shape;588;p4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9" name="Google Shape;589;p48"/>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90" name="Google Shape;590;p48"/>
            <p:cNvGrpSpPr/>
            <p:nvPr/>
          </p:nvGrpSpPr>
          <p:grpSpPr>
            <a:xfrm>
              <a:off x="1922779" y="468884"/>
              <a:ext cx="386029" cy="386029"/>
              <a:chOff x="0" y="0"/>
              <a:chExt cx="812800" cy="812800"/>
            </a:xfrm>
          </p:grpSpPr>
          <p:sp>
            <p:nvSpPr>
              <p:cNvPr id="591" name="Google Shape;591;p4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E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2" name="Google Shape;592;p48"/>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593" name="Google Shape;593;p48"/>
          <p:cNvSpPr txBox="1"/>
          <p:nvPr/>
        </p:nvSpPr>
        <p:spPr>
          <a:xfrm>
            <a:off x="634049" y="3474849"/>
            <a:ext cx="7875900" cy="1169700"/>
          </a:xfrm>
          <a:prstGeom prst="rect">
            <a:avLst/>
          </a:prstGeom>
          <a:noFill/>
          <a:ln>
            <a:noFill/>
          </a:ln>
        </p:spPr>
        <p:txBody>
          <a:bodyPr spcFirstLastPara="1" wrap="square" lIns="0" tIns="0" rIns="0" bIns="0" anchor="t" anchorCtr="0">
            <a:spAutoFit/>
          </a:bodyPr>
          <a:lstStyle/>
          <a:p>
            <a:pPr marL="0" marR="0" lvl="0" indent="0" algn="ctr" rtl="0">
              <a:lnSpc>
                <a:spcPct val="140015"/>
              </a:lnSpc>
              <a:spcBef>
                <a:spcPts val="0"/>
              </a:spcBef>
              <a:spcAft>
                <a:spcPts val="0"/>
              </a:spcAft>
              <a:buNone/>
            </a:pPr>
            <a:r>
              <a:rPr lang="en-US" sz="7600" b="1">
                <a:solidFill>
                  <a:schemeClr val="accent4"/>
                </a:solidFill>
                <a:latin typeface="Carlito"/>
                <a:ea typeface="Carlito"/>
                <a:cs typeface="Carlito"/>
                <a:sym typeface="Carlito"/>
              </a:rPr>
              <a:t>Dr. Wendy Kubasko</a:t>
            </a:r>
            <a:r>
              <a:rPr lang="en-US" sz="7600">
                <a:solidFill>
                  <a:schemeClr val="accent4"/>
                </a:solidFill>
                <a:latin typeface="Carlito"/>
                <a:ea typeface="Carlito"/>
                <a:cs typeface="Carlito"/>
                <a:sym typeface="Carlito"/>
              </a:rPr>
              <a:t> </a:t>
            </a:r>
            <a:endParaRPr sz="7600">
              <a:solidFill>
                <a:schemeClr val="accent4"/>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105669"/>
        </a:solidFill>
        <a:effectLst/>
      </p:bgPr>
    </p:bg>
    <p:spTree>
      <p:nvGrpSpPr>
        <p:cNvPr id="1" name="Shape 597"/>
        <p:cNvGrpSpPr/>
        <p:nvPr/>
      </p:nvGrpSpPr>
      <p:grpSpPr>
        <a:xfrm>
          <a:off x="0" y="0"/>
          <a:ext cx="0" cy="0"/>
          <a:chOff x="0" y="0"/>
          <a:chExt cx="0" cy="0"/>
        </a:xfrm>
      </p:grpSpPr>
      <p:sp>
        <p:nvSpPr>
          <p:cNvPr id="598" name="Google Shape;598;p49"/>
          <p:cNvSpPr/>
          <p:nvPr/>
        </p:nvSpPr>
        <p:spPr>
          <a:xfrm rot="-1471258">
            <a:off x="-7026644" y="-2939084"/>
            <a:ext cx="11660504" cy="17386387"/>
          </a:xfrm>
          <a:custGeom>
            <a:avLst/>
            <a:gdLst/>
            <a:ahLst/>
            <a:cxnLst/>
            <a:rect l="l" t="t" r="r" b="b"/>
            <a:pathLst>
              <a:path w="7393404" h="11023931" extrusionOk="0">
                <a:moveTo>
                  <a:pt x="4114581" y="109461"/>
                </a:moveTo>
                <a:cubicBezTo>
                  <a:pt x="4119249" y="109461"/>
                  <a:pt x="4121583" y="109461"/>
                  <a:pt x="4126250" y="106581"/>
                </a:cubicBezTo>
                <a:cubicBezTo>
                  <a:pt x="4873083" y="0"/>
                  <a:pt x="5402868" y="748949"/>
                  <a:pt x="5258169" y="1636166"/>
                </a:cubicBezTo>
                <a:cubicBezTo>
                  <a:pt x="5153145" y="2281415"/>
                  <a:pt x="4854413" y="2860410"/>
                  <a:pt x="5239498" y="3462451"/>
                </a:cubicBezTo>
                <a:cubicBezTo>
                  <a:pt x="5412203" y="3730344"/>
                  <a:pt x="5638586" y="3934865"/>
                  <a:pt x="5827629" y="4188355"/>
                </a:cubicBezTo>
                <a:cubicBezTo>
                  <a:pt x="6343410" y="4876813"/>
                  <a:pt x="5983997" y="5660329"/>
                  <a:pt x="6184708" y="6458248"/>
                </a:cubicBezTo>
                <a:cubicBezTo>
                  <a:pt x="6226717" y="6622441"/>
                  <a:pt x="6308402" y="6763589"/>
                  <a:pt x="6399422" y="6896096"/>
                </a:cubicBezTo>
                <a:cubicBezTo>
                  <a:pt x="6695822" y="7325301"/>
                  <a:pt x="7083242" y="7659447"/>
                  <a:pt x="7241943" y="8209637"/>
                </a:cubicBezTo>
                <a:cubicBezTo>
                  <a:pt x="7393404" y="8765588"/>
                  <a:pt x="7349301" y="9405076"/>
                  <a:pt x="7113581" y="9917818"/>
                </a:cubicBezTo>
                <a:cubicBezTo>
                  <a:pt x="6688821" y="10842483"/>
                  <a:pt x="5769282" y="11023930"/>
                  <a:pt x="4971105" y="10954825"/>
                </a:cubicBezTo>
                <a:cubicBezTo>
                  <a:pt x="4247610" y="10839601"/>
                  <a:pt x="3659480" y="10491053"/>
                  <a:pt x="3125028" y="9877490"/>
                </a:cubicBezTo>
                <a:cubicBezTo>
                  <a:pt x="2975661" y="9704655"/>
                  <a:pt x="2828628" y="9445404"/>
                  <a:pt x="2639586" y="9344583"/>
                </a:cubicBezTo>
                <a:cubicBezTo>
                  <a:pt x="2408535" y="9220720"/>
                  <a:pt x="2193821" y="9387792"/>
                  <a:pt x="1983774" y="9500134"/>
                </a:cubicBezTo>
                <a:cubicBezTo>
                  <a:pt x="788842" y="10139622"/>
                  <a:pt x="555456" y="8031041"/>
                  <a:pt x="683818" y="7066050"/>
                </a:cubicBezTo>
                <a:cubicBezTo>
                  <a:pt x="779506" y="6343025"/>
                  <a:pt x="732829" y="5683373"/>
                  <a:pt x="504112" y="5000677"/>
                </a:cubicBezTo>
                <a:cubicBezTo>
                  <a:pt x="312736" y="4410159"/>
                  <a:pt x="0" y="3802358"/>
                  <a:pt x="21004" y="3145587"/>
                </a:cubicBezTo>
                <a:cubicBezTo>
                  <a:pt x="39675" y="2598278"/>
                  <a:pt x="247388" y="2053849"/>
                  <a:pt x="660480" y="1806120"/>
                </a:cubicBezTo>
                <a:cubicBezTo>
                  <a:pt x="1008224" y="1595838"/>
                  <a:pt x="1383974" y="1639046"/>
                  <a:pt x="1713047" y="1869493"/>
                </a:cubicBezTo>
                <a:cubicBezTo>
                  <a:pt x="1892754" y="1993357"/>
                  <a:pt x="2077128" y="2134506"/>
                  <a:pt x="2282507" y="2137386"/>
                </a:cubicBezTo>
                <a:cubicBezTo>
                  <a:pt x="2774950" y="2146028"/>
                  <a:pt x="3008335" y="1483496"/>
                  <a:pt x="3213714" y="1039887"/>
                </a:cubicBezTo>
                <a:cubicBezTo>
                  <a:pt x="3421427" y="593398"/>
                  <a:pt x="3671149" y="181476"/>
                  <a:pt x="4114581" y="109461"/>
                </a:cubicBezTo>
                <a:close/>
              </a:path>
            </a:pathLst>
          </a:custGeom>
          <a:solidFill>
            <a:srgbClr val="FEC75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9" name="Google Shape;599;p49"/>
          <p:cNvSpPr/>
          <p:nvPr/>
        </p:nvSpPr>
        <p:spPr>
          <a:xfrm>
            <a:off x="8578068" y="3035435"/>
            <a:ext cx="6025487" cy="1506372"/>
          </a:xfrm>
          <a:custGeom>
            <a:avLst/>
            <a:gdLst/>
            <a:ahLst/>
            <a:cxnLst/>
            <a:rect l="l" t="t" r="r" b="b"/>
            <a:pathLst>
              <a:path w="6025487" h="1506372" extrusionOk="0">
                <a:moveTo>
                  <a:pt x="0" y="0"/>
                </a:moveTo>
                <a:lnTo>
                  <a:pt x="6025487" y="0"/>
                </a:lnTo>
                <a:lnTo>
                  <a:pt x="6025487" y="1506372"/>
                </a:lnTo>
                <a:lnTo>
                  <a:pt x="0" y="150637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0" name="Google Shape;600;p49"/>
          <p:cNvSpPr txBox="1"/>
          <p:nvPr/>
        </p:nvSpPr>
        <p:spPr>
          <a:xfrm>
            <a:off x="7513392" y="1019175"/>
            <a:ext cx="7726128" cy="138112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000" b="1">
                <a:solidFill>
                  <a:srgbClr val="FEC757"/>
                </a:solidFill>
                <a:latin typeface="Fira Sans"/>
                <a:ea typeface="Fira Sans"/>
                <a:cs typeface="Fira Sans"/>
                <a:sym typeface="Fira Sans"/>
              </a:rPr>
              <a:t>Credits</a:t>
            </a:r>
            <a:endParaRPr/>
          </a:p>
        </p:txBody>
      </p:sp>
      <p:sp>
        <p:nvSpPr>
          <p:cNvPr id="601" name="Google Shape;601;p49"/>
          <p:cNvSpPr txBox="1"/>
          <p:nvPr/>
        </p:nvSpPr>
        <p:spPr>
          <a:xfrm>
            <a:off x="6646027" y="5160817"/>
            <a:ext cx="10535100" cy="1323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299">
                <a:solidFill>
                  <a:srgbClr val="FFF4E0"/>
                </a:solidFill>
                <a:latin typeface="Varela Round"/>
                <a:ea typeface="Varela Round"/>
                <a:cs typeface="Varela Round"/>
                <a:sym typeface="Varela Round"/>
              </a:rPr>
              <a:t>This presentation template is free for everyone to use thanks to the following:</a:t>
            </a:r>
            <a:endParaRPr/>
          </a:p>
        </p:txBody>
      </p:sp>
      <p:sp>
        <p:nvSpPr>
          <p:cNvPr id="602" name="Google Shape;602;p49"/>
          <p:cNvSpPr txBox="1"/>
          <p:nvPr/>
        </p:nvSpPr>
        <p:spPr>
          <a:xfrm>
            <a:off x="8856270" y="7003924"/>
            <a:ext cx="6114600" cy="1154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499">
                <a:solidFill>
                  <a:srgbClr val="FFF4E0"/>
                </a:solidFill>
                <a:latin typeface="Arial"/>
                <a:ea typeface="Arial"/>
                <a:cs typeface="Arial"/>
                <a:sym typeface="Arial"/>
              </a:rPr>
              <a:t>SlidesCarnival for the presentation template</a:t>
            </a:r>
            <a:endParaRPr/>
          </a:p>
          <a:p>
            <a:pPr marL="0" marR="0" lvl="0" indent="0" algn="ctr" rtl="0">
              <a:lnSpc>
                <a:spcPct val="100000"/>
              </a:lnSpc>
              <a:spcBef>
                <a:spcPts val="0"/>
              </a:spcBef>
              <a:spcAft>
                <a:spcPts val="0"/>
              </a:spcAft>
              <a:buNone/>
            </a:pPr>
            <a:r>
              <a:rPr lang="en-US" sz="2499">
                <a:solidFill>
                  <a:srgbClr val="FFF4E0"/>
                </a:solidFill>
                <a:latin typeface="Arial"/>
                <a:ea typeface="Arial"/>
                <a:cs typeface="Arial"/>
                <a:sym typeface="Arial"/>
              </a:rPr>
              <a:t>Pexels for the photos</a:t>
            </a:r>
            <a:endParaRPr/>
          </a:p>
        </p:txBody>
      </p:sp>
      <p:sp>
        <p:nvSpPr>
          <p:cNvPr id="603" name="Google Shape;603;p49"/>
          <p:cNvSpPr txBox="1"/>
          <p:nvPr/>
        </p:nvSpPr>
        <p:spPr>
          <a:xfrm>
            <a:off x="10236348" y="8547908"/>
            <a:ext cx="3871097" cy="555625"/>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None/>
            </a:pPr>
            <a:r>
              <a:rPr lang="en-US" sz="3500">
                <a:solidFill>
                  <a:srgbClr val="FFF4E0"/>
                </a:solidFill>
                <a:latin typeface="Varela Round"/>
                <a:ea typeface="Varela Round"/>
                <a:cs typeface="Varela Round"/>
                <a:sym typeface="Varela Round"/>
              </a:rPr>
              <a:t>Happy designing! </a:t>
            </a:r>
            <a:endParaRPr/>
          </a:p>
        </p:txBody>
      </p:sp>
      <p:grpSp>
        <p:nvGrpSpPr>
          <p:cNvPr id="604" name="Google Shape;604;p49"/>
          <p:cNvGrpSpPr/>
          <p:nvPr/>
        </p:nvGrpSpPr>
        <p:grpSpPr>
          <a:xfrm>
            <a:off x="14286473" y="868178"/>
            <a:ext cx="2972828" cy="703326"/>
            <a:chOff x="0" y="0"/>
            <a:chExt cx="3963770" cy="937768"/>
          </a:xfrm>
        </p:grpSpPr>
        <p:sp>
          <p:nvSpPr>
            <p:cNvPr id="605" name="Google Shape;605;p49"/>
            <p:cNvSpPr/>
            <p:nvPr/>
          </p:nvSpPr>
          <p:spPr>
            <a:xfrm>
              <a:off x="0" y="0"/>
              <a:ext cx="1313860" cy="937768"/>
            </a:xfrm>
            <a:custGeom>
              <a:avLst/>
              <a:gdLst/>
              <a:ahLst/>
              <a:cxnLst/>
              <a:rect l="l" t="t" r="r" b="b"/>
              <a:pathLst>
                <a:path w="1313860" h="937768" extrusionOk="0">
                  <a:moveTo>
                    <a:pt x="0" y="0"/>
                  </a:moveTo>
                  <a:lnTo>
                    <a:pt x="1313860" y="0"/>
                  </a:lnTo>
                  <a:lnTo>
                    <a:pt x="1313860" y="937768"/>
                  </a:lnTo>
                  <a:lnTo>
                    <a:pt x="0" y="9377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06" name="Google Shape;606;p49"/>
            <p:cNvGrpSpPr/>
            <p:nvPr/>
          </p:nvGrpSpPr>
          <p:grpSpPr>
            <a:xfrm>
              <a:off x="3577741" y="468884"/>
              <a:ext cx="386029" cy="386029"/>
              <a:chOff x="0" y="0"/>
              <a:chExt cx="812800" cy="812800"/>
            </a:xfrm>
          </p:grpSpPr>
          <p:sp>
            <p:nvSpPr>
              <p:cNvPr id="607" name="Google Shape;607;p4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8" name="Google Shape;608;p49"/>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09" name="Google Shape;609;p49"/>
            <p:cNvGrpSpPr/>
            <p:nvPr/>
          </p:nvGrpSpPr>
          <p:grpSpPr>
            <a:xfrm>
              <a:off x="2753307" y="468884"/>
              <a:ext cx="386029" cy="386029"/>
              <a:chOff x="0" y="0"/>
              <a:chExt cx="812800" cy="812800"/>
            </a:xfrm>
          </p:grpSpPr>
          <p:sp>
            <p:nvSpPr>
              <p:cNvPr id="610" name="Google Shape;610;p4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1" name="Google Shape;611;p49"/>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2" name="Google Shape;612;p49"/>
            <p:cNvGrpSpPr/>
            <p:nvPr/>
          </p:nvGrpSpPr>
          <p:grpSpPr>
            <a:xfrm>
              <a:off x="1922779" y="468884"/>
              <a:ext cx="386029" cy="386029"/>
              <a:chOff x="0" y="0"/>
              <a:chExt cx="812800" cy="812800"/>
            </a:xfrm>
          </p:grpSpPr>
          <p:sp>
            <p:nvSpPr>
              <p:cNvPr id="613" name="Google Shape;613;p4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56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4" name="Google Shape;614;p49"/>
              <p:cNvSpPr txBox="1"/>
              <p:nvPr/>
            </p:nvSpPr>
            <p:spPr>
              <a:xfrm>
                <a:off x="76200" y="28575"/>
                <a:ext cx="660400" cy="708025"/>
              </a:xfrm>
              <a:prstGeom prst="rect">
                <a:avLst/>
              </a:prstGeom>
              <a:noFill/>
              <a:ln>
                <a:noFill/>
              </a:ln>
            </p:spPr>
            <p:txBody>
              <a:bodyPr spcFirstLastPara="1" wrap="square" lIns="52725" tIns="52725" rIns="52725" bIns="52725" anchor="ctr" anchorCtr="0">
                <a:noAutofit/>
              </a:bodyPr>
              <a:lstStyle/>
              <a:p>
                <a:pPr marL="0" marR="0" lvl="0" indent="0" algn="ctr" rtl="0">
                  <a:lnSpc>
                    <a:spcPct val="186611"/>
                  </a:lnSpc>
                  <a:spcBef>
                    <a:spcPts val="0"/>
                  </a:spcBef>
                  <a:spcAft>
                    <a:spcPts val="0"/>
                  </a:spcAft>
                  <a:buNone/>
                </a:pPr>
                <a:endParaRPr sz="1800">
                  <a:solidFill>
                    <a:schemeClr val="dk1"/>
                  </a:solidFill>
                  <a:latin typeface="Calibri"/>
                  <a:ea typeface="Calibri"/>
                  <a:cs typeface="Calibri"/>
                  <a:sym typeface="Calibri"/>
                </a:endParaRPr>
              </a:p>
            </p:txBody>
          </p:sp>
        </p:grpSp>
      </p:grpSp>
      <p:cxnSp>
        <p:nvCxnSpPr>
          <p:cNvPr id="615" name="Google Shape;615;p49"/>
          <p:cNvCxnSpPr/>
          <p:nvPr/>
        </p:nvCxnSpPr>
        <p:spPr>
          <a:xfrm>
            <a:off x="575552" y="9871781"/>
            <a:ext cx="16976166" cy="0"/>
          </a:xfrm>
          <a:prstGeom prst="straightConnector1">
            <a:avLst/>
          </a:prstGeom>
          <a:noFill/>
          <a:ln w="95250" cap="rnd" cmpd="sng">
            <a:solidFill>
              <a:srgbClr val="FEC757"/>
            </a:solidFill>
            <a:prstDash val="dot"/>
            <a:round/>
            <a:headEnd type="none" w="sm" len="sm"/>
            <a:tailEnd type="none" w="sm" len="sm"/>
          </a:ln>
        </p:spPr>
      </p:cxnSp>
      <p:sp>
        <p:nvSpPr>
          <p:cNvPr id="616" name="Google Shape;616;p49"/>
          <p:cNvSpPr/>
          <p:nvPr/>
        </p:nvSpPr>
        <p:spPr>
          <a:xfrm>
            <a:off x="575552" y="1455173"/>
            <a:ext cx="3124665" cy="8416607"/>
          </a:xfrm>
          <a:custGeom>
            <a:avLst/>
            <a:gdLst/>
            <a:ahLst/>
            <a:cxnLst/>
            <a:rect l="l" t="t" r="r" b="b"/>
            <a:pathLst>
              <a:path w="3124665" h="8416607" extrusionOk="0">
                <a:moveTo>
                  <a:pt x="0" y="0"/>
                </a:moveTo>
                <a:lnTo>
                  <a:pt x="3124666" y="0"/>
                </a:lnTo>
                <a:lnTo>
                  <a:pt x="3124666" y="8416608"/>
                </a:lnTo>
                <a:lnTo>
                  <a:pt x="0" y="84166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17" name="Google Shape;617;p49"/>
          <p:cNvCxnSpPr/>
          <p:nvPr/>
        </p:nvCxnSpPr>
        <p:spPr>
          <a:xfrm>
            <a:off x="575552" y="9871781"/>
            <a:ext cx="16976166" cy="0"/>
          </a:xfrm>
          <a:prstGeom prst="straightConnector1">
            <a:avLst/>
          </a:prstGeom>
          <a:noFill/>
          <a:ln w="95250" cap="rnd" cmpd="sng">
            <a:solidFill>
              <a:srgbClr val="FEC757"/>
            </a:solidFill>
            <a:prstDash val="dot"/>
            <a:round/>
            <a:headEnd type="none" w="sm" len="sm"/>
            <a:tailEnd type="none" w="sm" len="sm"/>
          </a:ln>
        </p:spPr>
      </p:cxnSp>
      <p:sp>
        <p:nvSpPr>
          <p:cNvPr id="618" name="Google Shape;618;p49"/>
          <p:cNvSpPr/>
          <p:nvPr/>
        </p:nvSpPr>
        <p:spPr>
          <a:xfrm>
            <a:off x="5361864" y="2430427"/>
            <a:ext cx="1400960" cy="1104216"/>
          </a:xfrm>
          <a:custGeom>
            <a:avLst/>
            <a:gdLst/>
            <a:ahLst/>
            <a:cxnLst/>
            <a:rect l="l" t="t" r="r" b="b"/>
            <a:pathLst>
              <a:path w="5234381" h="4125660" extrusionOk="0">
                <a:moveTo>
                  <a:pt x="5174691" y="1953843"/>
                </a:moveTo>
                <a:cubicBezTo>
                  <a:pt x="5121351" y="1541731"/>
                  <a:pt x="4935953" y="1177685"/>
                  <a:pt x="4738783" y="940031"/>
                </a:cubicBezTo>
                <a:cubicBezTo>
                  <a:pt x="4541615" y="702377"/>
                  <a:pt x="4307703" y="575094"/>
                  <a:pt x="4074826" y="472734"/>
                </a:cubicBezTo>
                <a:cubicBezTo>
                  <a:pt x="3405693" y="157480"/>
                  <a:pt x="2709650" y="0"/>
                  <a:pt x="2020335" y="110490"/>
                </a:cubicBezTo>
                <a:cubicBezTo>
                  <a:pt x="1587184" y="123190"/>
                  <a:pt x="1503866" y="257333"/>
                  <a:pt x="1080548" y="413988"/>
                </a:cubicBezTo>
                <a:cubicBezTo>
                  <a:pt x="823349" y="508338"/>
                  <a:pt x="556834" y="642741"/>
                  <a:pt x="373638" y="966734"/>
                </a:cubicBezTo>
                <a:cubicBezTo>
                  <a:pt x="0" y="1628070"/>
                  <a:pt x="163014" y="2816339"/>
                  <a:pt x="578052" y="3399348"/>
                </a:cubicBezTo>
                <a:cubicBezTo>
                  <a:pt x="993090" y="3982356"/>
                  <a:pt x="1563379" y="4099848"/>
                  <a:pt x="2099513" y="4111419"/>
                </a:cubicBezTo>
                <a:cubicBezTo>
                  <a:pt x="2748463" y="4125660"/>
                  <a:pt x="3401036" y="4017070"/>
                  <a:pt x="4029285" y="3734911"/>
                </a:cubicBezTo>
                <a:cubicBezTo>
                  <a:pt x="4293213" y="3616529"/>
                  <a:pt x="4558692" y="3461653"/>
                  <a:pt x="4771904" y="3169704"/>
                </a:cubicBezTo>
                <a:cubicBezTo>
                  <a:pt x="4984598" y="2876865"/>
                  <a:pt x="5234380" y="2421139"/>
                  <a:pt x="5174690" y="1953843"/>
                </a:cubicBezTo>
                <a:close/>
              </a:path>
            </a:pathLst>
          </a:custGeom>
          <a:solidFill>
            <a:srgbClr val="FFF4E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9" name="Google Shape;619;p49"/>
          <p:cNvSpPr/>
          <p:nvPr/>
        </p:nvSpPr>
        <p:spPr>
          <a:xfrm>
            <a:off x="5617928" y="2621398"/>
            <a:ext cx="828075" cy="828075"/>
          </a:xfrm>
          <a:custGeom>
            <a:avLst/>
            <a:gdLst/>
            <a:ahLst/>
            <a:cxnLst/>
            <a:rect l="l" t="t" r="r" b="b"/>
            <a:pathLst>
              <a:path w="828075" h="828075" extrusionOk="0">
                <a:moveTo>
                  <a:pt x="0" y="0"/>
                </a:moveTo>
                <a:lnTo>
                  <a:pt x="828074" y="0"/>
                </a:lnTo>
                <a:lnTo>
                  <a:pt x="828074" y="828075"/>
                </a:lnTo>
                <a:lnTo>
                  <a:pt x="0" y="82807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0" name="Google Shape;620;p49"/>
          <p:cNvSpPr/>
          <p:nvPr/>
        </p:nvSpPr>
        <p:spPr>
          <a:xfrm>
            <a:off x="4113474" y="423692"/>
            <a:ext cx="1400960" cy="1104216"/>
          </a:xfrm>
          <a:custGeom>
            <a:avLst/>
            <a:gdLst/>
            <a:ahLst/>
            <a:cxnLst/>
            <a:rect l="l" t="t" r="r" b="b"/>
            <a:pathLst>
              <a:path w="5234381" h="4125660" extrusionOk="0">
                <a:moveTo>
                  <a:pt x="5174691" y="1953843"/>
                </a:moveTo>
                <a:cubicBezTo>
                  <a:pt x="5121351" y="1541731"/>
                  <a:pt x="4935953" y="1177685"/>
                  <a:pt x="4738783" y="940031"/>
                </a:cubicBezTo>
                <a:cubicBezTo>
                  <a:pt x="4541615" y="702377"/>
                  <a:pt x="4307703" y="575094"/>
                  <a:pt x="4074826" y="472734"/>
                </a:cubicBezTo>
                <a:cubicBezTo>
                  <a:pt x="3405693" y="157480"/>
                  <a:pt x="2709650" y="0"/>
                  <a:pt x="2020335" y="110490"/>
                </a:cubicBezTo>
                <a:cubicBezTo>
                  <a:pt x="1587184" y="123190"/>
                  <a:pt x="1503866" y="257333"/>
                  <a:pt x="1080548" y="413988"/>
                </a:cubicBezTo>
                <a:cubicBezTo>
                  <a:pt x="823349" y="508338"/>
                  <a:pt x="556834" y="642741"/>
                  <a:pt x="373638" y="966734"/>
                </a:cubicBezTo>
                <a:cubicBezTo>
                  <a:pt x="0" y="1628070"/>
                  <a:pt x="163014" y="2816339"/>
                  <a:pt x="578052" y="3399348"/>
                </a:cubicBezTo>
                <a:cubicBezTo>
                  <a:pt x="993090" y="3982356"/>
                  <a:pt x="1563379" y="4099848"/>
                  <a:pt x="2099513" y="4111419"/>
                </a:cubicBezTo>
                <a:cubicBezTo>
                  <a:pt x="2748463" y="4125660"/>
                  <a:pt x="3401036" y="4017070"/>
                  <a:pt x="4029285" y="3734911"/>
                </a:cubicBezTo>
                <a:cubicBezTo>
                  <a:pt x="4293213" y="3616529"/>
                  <a:pt x="4558692" y="3461653"/>
                  <a:pt x="4771904" y="3169704"/>
                </a:cubicBezTo>
                <a:cubicBezTo>
                  <a:pt x="4984598" y="2876865"/>
                  <a:pt x="5234380" y="2421139"/>
                  <a:pt x="5174690" y="1953843"/>
                </a:cubicBezTo>
                <a:close/>
              </a:path>
            </a:pathLst>
          </a:custGeom>
          <a:solidFill>
            <a:srgbClr val="FFF4E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1" name="Google Shape;621;p49"/>
          <p:cNvSpPr/>
          <p:nvPr/>
        </p:nvSpPr>
        <p:spPr>
          <a:xfrm>
            <a:off x="4406584" y="651709"/>
            <a:ext cx="753982" cy="753982"/>
          </a:xfrm>
          <a:custGeom>
            <a:avLst/>
            <a:gdLst/>
            <a:ahLst/>
            <a:cxnLst/>
            <a:rect l="l" t="t" r="r" b="b"/>
            <a:pathLst>
              <a:path w="753982" h="753982" extrusionOk="0">
                <a:moveTo>
                  <a:pt x="0" y="0"/>
                </a:moveTo>
                <a:lnTo>
                  <a:pt x="753982" y="0"/>
                </a:lnTo>
                <a:lnTo>
                  <a:pt x="753982" y="753982"/>
                </a:lnTo>
                <a:lnTo>
                  <a:pt x="0" y="75398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22" name="Google Shape;622;p49"/>
          <p:cNvCxnSpPr/>
          <p:nvPr/>
        </p:nvCxnSpPr>
        <p:spPr>
          <a:xfrm rot="10800000" flipH="1">
            <a:off x="3481125" y="1310025"/>
            <a:ext cx="822218" cy="618208"/>
          </a:xfrm>
          <a:prstGeom prst="straightConnector1">
            <a:avLst/>
          </a:prstGeom>
          <a:noFill/>
          <a:ln w="123825" cap="rnd" cmpd="sng">
            <a:solidFill>
              <a:srgbClr val="FFF4E0"/>
            </a:solidFill>
            <a:prstDash val="dot"/>
            <a:round/>
            <a:headEnd type="none" w="sm" len="sm"/>
            <a:tailEnd type="none" w="sm" len="sm"/>
          </a:ln>
        </p:spPr>
      </p:cxnSp>
      <p:cxnSp>
        <p:nvCxnSpPr>
          <p:cNvPr id="623" name="Google Shape;623;p49"/>
          <p:cNvCxnSpPr/>
          <p:nvPr/>
        </p:nvCxnSpPr>
        <p:spPr>
          <a:xfrm rot="10800000" flipH="1">
            <a:off x="4385910" y="3118002"/>
            <a:ext cx="1020289" cy="131281"/>
          </a:xfrm>
          <a:prstGeom prst="straightConnector1">
            <a:avLst/>
          </a:prstGeom>
          <a:noFill/>
          <a:ln w="123825" cap="rnd" cmpd="sng">
            <a:solidFill>
              <a:srgbClr val="FFF4E0"/>
            </a:solidFill>
            <a:prstDash val="dot"/>
            <a:round/>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14" descr="The Big Bang Theory 'Please pass the butter' conversation between Amy and Sheldon with english subtitles" title="The Big Bang Theory Active Listening - english sub">
            <a:hlinkClick r:id="rId3"/>
          </p:cNvPr>
          <p:cNvPicPr preferRelativeResize="0"/>
          <p:nvPr/>
        </p:nvPicPr>
        <p:blipFill>
          <a:blip r:embed="rId4">
            <a:alphaModFix/>
          </a:blip>
          <a:stretch>
            <a:fillRect/>
          </a:stretch>
        </p:blipFill>
        <p:spPr>
          <a:xfrm>
            <a:off x="1980903" y="1114253"/>
            <a:ext cx="14326175" cy="8058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5"/>
          <p:cNvSpPr txBox="1">
            <a:spLocks noGrp="1"/>
          </p:cNvSpPr>
          <p:nvPr>
            <p:ph type="ctrTitle"/>
          </p:nvPr>
        </p:nvSpPr>
        <p:spPr>
          <a:xfrm>
            <a:off x="1117050" y="897375"/>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Session Objectives </a:t>
            </a:r>
            <a:endParaRPr/>
          </a:p>
        </p:txBody>
      </p:sp>
      <p:sp>
        <p:nvSpPr>
          <p:cNvPr id="188" name="Google Shape;188;p15"/>
          <p:cNvSpPr txBox="1">
            <a:spLocks noGrp="1"/>
          </p:cNvSpPr>
          <p:nvPr>
            <p:ph type="subTitle" idx="1"/>
          </p:nvPr>
        </p:nvSpPr>
        <p:spPr>
          <a:xfrm>
            <a:off x="923000" y="3112925"/>
            <a:ext cx="15007800" cy="5497200"/>
          </a:xfrm>
          <a:prstGeom prst="rect">
            <a:avLst/>
          </a:prstGeom>
        </p:spPr>
        <p:txBody>
          <a:bodyPr spcFirstLastPara="1" wrap="square" lIns="91425" tIns="45700" rIns="91425" bIns="45700" anchor="ctr" anchorCtr="0">
            <a:normAutofit lnSpcReduction="10000"/>
          </a:bodyPr>
          <a:lstStyle/>
          <a:p>
            <a:pPr marL="457200" lvl="0" indent="-533400" algn="l" rtl="0">
              <a:spcBef>
                <a:spcPts val="640"/>
              </a:spcBef>
              <a:spcAft>
                <a:spcPts val="0"/>
              </a:spcAft>
              <a:buSzPts val="4800"/>
              <a:buChar char="●"/>
            </a:pPr>
            <a:r>
              <a:rPr lang="en-US" sz="4800"/>
              <a:t>Describe strategies for active listening skills.</a:t>
            </a:r>
            <a:endParaRPr sz="4800"/>
          </a:p>
          <a:p>
            <a:pPr marL="457200" lvl="0" indent="0" algn="l" rtl="0">
              <a:spcBef>
                <a:spcPts val="640"/>
              </a:spcBef>
              <a:spcAft>
                <a:spcPts val="0"/>
              </a:spcAft>
              <a:buNone/>
            </a:pPr>
            <a:endParaRPr sz="4800"/>
          </a:p>
          <a:p>
            <a:pPr marL="457200" lvl="0" indent="-533400" algn="l" rtl="0">
              <a:lnSpc>
                <a:spcPct val="115000"/>
              </a:lnSpc>
              <a:spcBef>
                <a:spcPts val="0"/>
              </a:spcBef>
              <a:spcAft>
                <a:spcPts val="0"/>
              </a:spcAft>
              <a:buSzPts val="4800"/>
              <a:buChar char="●"/>
            </a:pPr>
            <a:r>
              <a:rPr lang="en-US" sz="4800"/>
              <a:t>Identify the benefits of active listening skills and how they can support customer service.</a:t>
            </a:r>
            <a:endParaRPr sz="4800"/>
          </a:p>
          <a:p>
            <a:pPr marL="457200" lvl="0" indent="0" algn="l" rtl="0">
              <a:lnSpc>
                <a:spcPct val="115000"/>
              </a:lnSpc>
              <a:spcBef>
                <a:spcPts val="0"/>
              </a:spcBef>
              <a:spcAft>
                <a:spcPts val="0"/>
              </a:spcAft>
              <a:buNone/>
            </a:pPr>
            <a:endParaRPr sz="4800"/>
          </a:p>
          <a:p>
            <a:pPr marL="457200" lvl="0" indent="-533400" algn="l" rtl="0">
              <a:lnSpc>
                <a:spcPct val="115000"/>
              </a:lnSpc>
              <a:spcBef>
                <a:spcPts val="0"/>
              </a:spcBef>
              <a:spcAft>
                <a:spcPts val="0"/>
              </a:spcAft>
              <a:buSzPts val="4800"/>
              <a:buChar char="●"/>
            </a:pPr>
            <a:r>
              <a:rPr lang="en-US" sz="4800"/>
              <a:t>Practice active empathetic listening skills using customer service scenarios.</a:t>
            </a:r>
            <a:endParaRPr sz="4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6"/>
          <p:cNvSpPr txBox="1">
            <a:spLocks noGrp="1"/>
          </p:cNvSpPr>
          <p:nvPr>
            <p:ph type="ctrTitle"/>
          </p:nvPr>
        </p:nvSpPr>
        <p:spPr>
          <a:xfrm>
            <a:off x="1539800" y="433200"/>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Types of Listening</a:t>
            </a:r>
            <a:endParaRPr/>
          </a:p>
        </p:txBody>
      </p:sp>
      <p:sp>
        <p:nvSpPr>
          <p:cNvPr id="194" name="Google Shape;194;p16"/>
          <p:cNvSpPr txBox="1"/>
          <p:nvPr/>
        </p:nvSpPr>
        <p:spPr>
          <a:xfrm>
            <a:off x="4093675" y="2241475"/>
            <a:ext cx="3953400" cy="12156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b="1">
                <a:solidFill>
                  <a:schemeClr val="accent4"/>
                </a:solidFill>
                <a:latin typeface="Bebas Neue"/>
                <a:ea typeface="Bebas Neue"/>
                <a:cs typeface="Bebas Neue"/>
                <a:sym typeface="Bebas Neue"/>
              </a:rPr>
              <a:t>Task-Oriented</a:t>
            </a:r>
            <a:r>
              <a:rPr lang="en-US" sz="4800" b="1">
                <a:solidFill>
                  <a:schemeClr val="accent4"/>
                </a:solidFill>
                <a:latin typeface="Varela Round"/>
                <a:ea typeface="Varela Round"/>
                <a:cs typeface="Varela Round"/>
                <a:sym typeface="Varela Round"/>
              </a:rPr>
              <a:t> </a:t>
            </a:r>
            <a:endParaRPr sz="4800" b="1">
              <a:solidFill>
                <a:schemeClr val="accent4"/>
              </a:solidFill>
              <a:latin typeface="Varela Round"/>
              <a:ea typeface="Varela Round"/>
              <a:cs typeface="Varela Round"/>
              <a:sym typeface="Varela Round"/>
            </a:endParaRPr>
          </a:p>
        </p:txBody>
      </p:sp>
      <p:sp>
        <p:nvSpPr>
          <p:cNvPr id="195" name="Google Shape;195;p16"/>
          <p:cNvSpPr txBox="1"/>
          <p:nvPr/>
        </p:nvSpPr>
        <p:spPr>
          <a:xfrm>
            <a:off x="9299990" y="2241475"/>
            <a:ext cx="3953400" cy="12156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b="1">
                <a:solidFill>
                  <a:schemeClr val="accent4"/>
                </a:solidFill>
                <a:latin typeface="Bebas Neue"/>
                <a:ea typeface="Bebas Neue"/>
                <a:cs typeface="Bebas Neue"/>
                <a:sym typeface="Bebas Neue"/>
              </a:rPr>
              <a:t>Analytical </a:t>
            </a:r>
            <a:endParaRPr sz="4800" b="1">
              <a:solidFill>
                <a:schemeClr val="accent4"/>
              </a:solidFill>
              <a:latin typeface="Bebas Neue"/>
              <a:ea typeface="Bebas Neue"/>
              <a:cs typeface="Bebas Neue"/>
              <a:sym typeface="Bebas Neue"/>
            </a:endParaRPr>
          </a:p>
        </p:txBody>
      </p:sp>
      <p:sp>
        <p:nvSpPr>
          <p:cNvPr id="196" name="Google Shape;196;p16"/>
          <p:cNvSpPr txBox="1"/>
          <p:nvPr/>
        </p:nvSpPr>
        <p:spPr>
          <a:xfrm>
            <a:off x="4093675" y="6384305"/>
            <a:ext cx="3953400" cy="12156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a:solidFill>
                  <a:schemeClr val="accent4"/>
                </a:solidFill>
                <a:latin typeface="Bebas Neue"/>
                <a:ea typeface="Bebas Neue"/>
                <a:cs typeface="Bebas Neue"/>
                <a:sym typeface="Bebas Neue"/>
              </a:rPr>
              <a:t>Relational</a:t>
            </a:r>
            <a:r>
              <a:rPr lang="en-US" sz="3000">
                <a:solidFill>
                  <a:srgbClr val="F5F6F0"/>
                </a:solidFill>
                <a:latin typeface="Bebas Neue"/>
                <a:ea typeface="Bebas Neue"/>
                <a:cs typeface="Bebas Neue"/>
                <a:sym typeface="Bebas Neue"/>
              </a:rPr>
              <a:t> </a:t>
            </a:r>
            <a:endParaRPr sz="3000">
              <a:solidFill>
                <a:srgbClr val="F5F6F0"/>
              </a:solidFill>
              <a:latin typeface="Bebas Neue"/>
              <a:ea typeface="Bebas Neue"/>
              <a:cs typeface="Bebas Neue"/>
              <a:sym typeface="Bebas Neue"/>
            </a:endParaRPr>
          </a:p>
        </p:txBody>
      </p:sp>
      <p:sp>
        <p:nvSpPr>
          <p:cNvPr id="197" name="Google Shape;197;p16"/>
          <p:cNvSpPr txBox="1"/>
          <p:nvPr/>
        </p:nvSpPr>
        <p:spPr>
          <a:xfrm>
            <a:off x="9299990" y="6090080"/>
            <a:ext cx="3953400" cy="12156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0"/>
              </a:spcBef>
              <a:spcAft>
                <a:spcPts val="800"/>
              </a:spcAft>
              <a:buNone/>
            </a:pPr>
            <a:r>
              <a:rPr lang="en-US" sz="4800">
                <a:solidFill>
                  <a:schemeClr val="accent4"/>
                </a:solidFill>
                <a:latin typeface="Bebas Neue"/>
                <a:ea typeface="Bebas Neue"/>
                <a:cs typeface="Bebas Neue"/>
                <a:sym typeface="Bebas Neue"/>
              </a:rPr>
              <a:t>Critical</a:t>
            </a:r>
            <a:endParaRPr sz="4800">
              <a:solidFill>
                <a:schemeClr val="accent4"/>
              </a:solidFill>
              <a:latin typeface="Bebas Neue"/>
              <a:ea typeface="Bebas Neue"/>
              <a:cs typeface="Bebas Neue"/>
              <a:sym typeface="Bebas Neue"/>
            </a:endParaRPr>
          </a:p>
        </p:txBody>
      </p:sp>
      <p:grpSp>
        <p:nvGrpSpPr>
          <p:cNvPr id="198" name="Google Shape;198;p16"/>
          <p:cNvGrpSpPr/>
          <p:nvPr/>
        </p:nvGrpSpPr>
        <p:grpSpPr>
          <a:xfrm>
            <a:off x="4823195" y="3457201"/>
            <a:ext cx="1955554" cy="2834809"/>
            <a:chOff x="1341612" y="3340055"/>
            <a:chExt cx="259399" cy="370524"/>
          </a:xfrm>
        </p:grpSpPr>
        <p:sp>
          <p:nvSpPr>
            <p:cNvPr id="199" name="Google Shape;199;p16"/>
            <p:cNvSpPr/>
            <p:nvPr/>
          </p:nvSpPr>
          <p:spPr>
            <a:xfrm>
              <a:off x="1383954" y="3340055"/>
              <a:ext cx="43615" cy="35664"/>
            </a:xfrm>
            <a:custGeom>
              <a:avLst/>
              <a:gdLst/>
              <a:ahLst/>
              <a:cxnLst/>
              <a:rect l="l" t="t" r="r" b="b"/>
              <a:pathLst>
                <a:path w="2913" h="2382" extrusionOk="0">
                  <a:moveTo>
                    <a:pt x="999" y="0"/>
                  </a:moveTo>
                  <a:cubicBezTo>
                    <a:pt x="452" y="0"/>
                    <a:pt x="11" y="442"/>
                    <a:pt x="11" y="989"/>
                  </a:cubicBezTo>
                  <a:lnTo>
                    <a:pt x="11" y="2019"/>
                  </a:lnTo>
                  <a:cubicBezTo>
                    <a:pt x="0" y="2260"/>
                    <a:pt x="179" y="2381"/>
                    <a:pt x="360" y="2381"/>
                  </a:cubicBezTo>
                  <a:cubicBezTo>
                    <a:pt x="542" y="2381"/>
                    <a:pt x="726" y="2260"/>
                    <a:pt x="726" y="2019"/>
                  </a:cubicBezTo>
                  <a:lnTo>
                    <a:pt x="726" y="989"/>
                  </a:lnTo>
                  <a:cubicBezTo>
                    <a:pt x="726" y="841"/>
                    <a:pt x="852" y="736"/>
                    <a:pt x="999" y="736"/>
                  </a:cubicBezTo>
                  <a:lnTo>
                    <a:pt x="1924" y="736"/>
                  </a:lnTo>
                  <a:cubicBezTo>
                    <a:pt x="2071" y="736"/>
                    <a:pt x="2197" y="841"/>
                    <a:pt x="2197" y="989"/>
                  </a:cubicBezTo>
                  <a:lnTo>
                    <a:pt x="2197" y="2019"/>
                  </a:lnTo>
                  <a:cubicBezTo>
                    <a:pt x="2197" y="2260"/>
                    <a:pt x="2376" y="2381"/>
                    <a:pt x="2555" y="2381"/>
                  </a:cubicBezTo>
                  <a:cubicBezTo>
                    <a:pt x="2733" y="2381"/>
                    <a:pt x="2912" y="2260"/>
                    <a:pt x="2912" y="2019"/>
                  </a:cubicBezTo>
                  <a:lnTo>
                    <a:pt x="2912" y="989"/>
                  </a:lnTo>
                  <a:cubicBezTo>
                    <a:pt x="2912" y="442"/>
                    <a:pt x="2471" y="0"/>
                    <a:pt x="1924" y="0"/>
                  </a:cubicBezTo>
                  <a:close/>
                </a:path>
              </a:pathLst>
            </a:custGeom>
            <a:solidFill>
              <a:srgbClr val="344D65"/>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6"/>
            <p:cNvSpPr/>
            <p:nvPr/>
          </p:nvSpPr>
          <p:spPr>
            <a:xfrm>
              <a:off x="1363966" y="3403329"/>
              <a:ext cx="237045" cy="307251"/>
            </a:xfrm>
            <a:custGeom>
              <a:avLst/>
              <a:gdLst/>
              <a:ahLst/>
              <a:cxnLst/>
              <a:rect l="l" t="t" r="r" b="b"/>
              <a:pathLst>
                <a:path w="15832" h="20521" extrusionOk="0">
                  <a:moveTo>
                    <a:pt x="736" y="0"/>
                  </a:moveTo>
                  <a:cubicBezTo>
                    <a:pt x="337" y="0"/>
                    <a:pt x="0" y="337"/>
                    <a:pt x="0" y="757"/>
                  </a:cubicBezTo>
                  <a:lnTo>
                    <a:pt x="0" y="19763"/>
                  </a:lnTo>
                  <a:cubicBezTo>
                    <a:pt x="0" y="20184"/>
                    <a:pt x="337" y="20520"/>
                    <a:pt x="736" y="20520"/>
                  </a:cubicBezTo>
                  <a:lnTo>
                    <a:pt x="15075" y="20520"/>
                  </a:lnTo>
                  <a:cubicBezTo>
                    <a:pt x="15495" y="20520"/>
                    <a:pt x="15832" y="20184"/>
                    <a:pt x="15832" y="19763"/>
                  </a:cubicBezTo>
                  <a:lnTo>
                    <a:pt x="15832" y="757"/>
                  </a:lnTo>
                  <a:cubicBezTo>
                    <a:pt x="15832" y="337"/>
                    <a:pt x="15495" y="0"/>
                    <a:pt x="15075" y="0"/>
                  </a:cubicBezTo>
                  <a:close/>
                </a:path>
              </a:pathLst>
            </a:custGeom>
            <a:solidFill>
              <a:srgbClr val="EEF1F4"/>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6"/>
            <p:cNvSpPr/>
            <p:nvPr/>
          </p:nvSpPr>
          <p:spPr>
            <a:xfrm>
              <a:off x="1341612" y="3371841"/>
              <a:ext cx="237045" cy="306936"/>
            </a:xfrm>
            <a:custGeom>
              <a:avLst/>
              <a:gdLst/>
              <a:ahLst/>
              <a:cxnLst/>
              <a:rect l="l" t="t" r="r" b="b"/>
              <a:pathLst>
                <a:path w="15832" h="20500" extrusionOk="0">
                  <a:moveTo>
                    <a:pt x="736" y="1"/>
                  </a:moveTo>
                  <a:cubicBezTo>
                    <a:pt x="337" y="1"/>
                    <a:pt x="1" y="337"/>
                    <a:pt x="1" y="737"/>
                  </a:cubicBezTo>
                  <a:lnTo>
                    <a:pt x="1" y="19764"/>
                  </a:lnTo>
                  <a:cubicBezTo>
                    <a:pt x="1" y="20163"/>
                    <a:pt x="337" y="20500"/>
                    <a:pt x="736" y="20500"/>
                  </a:cubicBezTo>
                  <a:lnTo>
                    <a:pt x="15075" y="20500"/>
                  </a:lnTo>
                  <a:cubicBezTo>
                    <a:pt x="15495" y="20500"/>
                    <a:pt x="15832" y="20163"/>
                    <a:pt x="15832" y="19743"/>
                  </a:cubicBezTo>
                  <a:lnTo>
                    <a:pt x="15832" y="737"/>
                  </a:lnTo>
                  <a:cubicBezTo>
                    <a:pt x="15832" y="337"/>
                    <a:pt x="15495" y="1"/>
                    <a:pt x="15075" y="1"/>
                  </a:cubicBezTo>
                  <a:close/>
                </a:path>
              </a:pathLst>
            </a:custGeom>
            <a:solidFill>
              <a:srgbClr val="FBFCFD"/>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1556303" y="3371841"/>
              <a:ext cx="22354" cy="306936"/>
            </a:xfrm>
            <a:custGeom>
              <a:avLst/>
              <a:gdLst/>
              <a:ahLst/>
              <a:cxnLst/>
              <a:rect l="l" t="t" r="r" b="b"/>
              <a:pathLst>
                <a:path w="1493" h="20500" extrusionOk="0">
                  <a:moveTo>
                    <a:pt x="0" y="1"/>
                  </a:moveTo>
                  <a:lnTo>
                    <a:pt x="0" y="20500"/>
                  </a:lnTo>
                  <a:lnTo>
                    <a:pt x="736" y="20500"/>
                  </a:lnTo>
                  <a:cubicBezTo>
                    <a:pt x="1156" y="20500"/>
                    <a:pt x="1493" y="20163"/>
                    <a:pt x="1493" y="19743"/>
                  </a:cubicBezTo>
                  <a:lnTo>
                    <a:pt x="1493" y="737"/>
                  </a:lnTo>
                  <a:cubicBezTo>
                    <a:pt x="1493" y="337"/>
                    <a:pt x="1156" y="1"/>
                    <a:pt x="736" y="1"/>
                  </a:cubicBezTo>
                  <a:close/>
                </a:path>
              </a:pathLst>
            </a:custGeom>
            <a:solidFill>
              <a:srgbClr val="F6E7AA"/>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1379387" y="3455583"/>
              <a:ext cx="44708" cy="44708"/>
            </a:xfrm>
            <a:custGeom>
              <a:avLst/>
              <a:gdLst/>
              <a:ahLst/>
              <a:cxnLst/>
              <a:rect l="l" t="t" r="r" b="b"/>
              <a:pathLst>
                <a:path w="2986" h="2986" extrusionOk="0">
                  <a:moveTo>
                    <a:pt x="190" y="0"/>
                  </a:moveTo>
                  <a:cubicBezTo>
                    <a:pt x="85" y="0"/>
                    <a:pt x="0" y="84"/>
                    <a:pt x="0" y="190"/>
                  </a:cubicBezTo>
                  <a:lnTo>
                    <a:pt x="0" y="2797"/>
                  </a:lnTo>
                  <a:cubicBezTo>
                    <a:pt x="0" y="2902"/>
                    <a:pt x="85" y="2986"/>
                    <a:pt x="190" y="2986"/>
                  </a:cubicBezTo>
                  <a:lnTo>
                    <a:pt x="2797" y="2986"/>
                  </a:lnTo>
                  <a:cubicBezTo>
                    <a:pt x="2902" y="2986"/>
                    <a:pt x="2986" y="2902"/>
                    <a:pt x="2986" y="2797"/>
                  </a:cubicBezTo>
                  <a:lnTo>
                    <a:pt x="2986" y="190"/>
                  </a:lnTo>
                  <a:cubicBezTo>
                    <a:pt x="2986" y="84"/>
                    <a:pt x="2902" y="0"/>
                    <a:pt x="2797" y="0"/>
                  </a:cubicBezTo>
                  <a:close/>
                </a:path>
              </a:pathLst>
            </a:custGeom>
            <a:solidFill>
              <a:srgbClr val="6EA7BB"/>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6"/>
            <p:cNvSpPr/>
            <p:nvPr/>
          </p:nvSpPr>
          <p:spPr>
            <a:xfrm>
              <a:off x="1379387" y="3527975"/>
              <a:ext cx="44708" cy="44723"/>
            </a:xfrm>
            <a:custGeom>
              <a:avLst/>
              <a:gdLst/>
              <a:ahLst/>
              <a:cxnLst/>
              <a:rect l="l" t="t" r="r" b="b"/>
              <a:pathLst>
                <a:path w="2986" h="2987" extrusionOk="0">
                  <a:moveTo>
                    <a:pt x="190" y="1"/>
                  </a:moveTo>
                  <a:cubicBezTo>
                    <a:pt x="85" y="1"/>
                    <a:pt x="0" y="85"/>
                    <a:pt x="0" y="190"/>
                  </a:cubicBezTo>
                  <a:lnTo>
                    <a:pt x="0" y="2776"/>
                  </a:lnTo>
                  <a:cubicBezTo>
                    <a:pt x="0" y="2881"/>
                    <a:pt x="85" y="2986"/>
                    <a:pt x="190" y="2986"/>
                  </a:cubicBezTo>
                  <a:lnTo>
                    <a:pt x="2797" y="2986"/>
                  </a:lnTo>
                  <a:cubicBezTo>
                    <a:pt x="2902" y="2986"/>
                    <a:pt x="2986" y="2881"/>
                    <a:pt x="2986" y="2776"/>
                  </a:cubicBezTo>
                  <a:lnTo>
                    <a:pt x="2986" y="190"/>
                  </a:lnTo>
                  <a:cubicBezTo>
                    <a:pt x="2986" y="85"/>
                    <a:pt x="2902" y="1"/>
                    <a:pt x="2797" y="1"/>
                  </a:cubicBezTo>
                  <a:close/>
                </a:path>
              </a:pathLst>
            </a:custGeom>
            <a:solidFill>
              <a:srgbClr val="6EA7BB"/>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6"/>
            <p:cNvSpPr/>
            <p:nvPr/>
          </p:nvSpPr>
          <p:spPr>
            <a:xfrm>
              <a:off x="1379387" y="3600067"/>
              <a:ext cx="44708" cy="44708"/>
            </a:xfrm>
            <a:custGeom>
              <a:avLst/>
              <a:gdLst/>
              <a:ahLst/>
              <a:cxnLst/>
              <a:rect l="l" t="t" r="r" b="b"/>
              <a:pathLst>
                <a:path w="2986" h="2986" extrusionOk="0">
                  <a:moveTo>
                    <a:pt x="190" y="1"/>
                  </a:moveTo>
                  <a:cubicBezTo>
                    <a:pt x="85" y="1"/>
                    <a:pt x="0" y="85"/>
                    <a:pt x="0" y="211"/>
                  </a:cubicBezTo>
                  <a:lnTo>
                    <a:pt x="0" y="2797"/>
                  </a:lnTo>
                  <a:cubicBezTo>
                    <a:pt x="0" y="2902"/>
                    <a:pt x="85" y="2986"/>
                    <a:pt x="190" y="2986"/>
                  </a:cubicBezTo>
                  <a:lnTo>
                    <a:pt x="2797" y="2986"/>
                  </a:lnTo>
                  <a:cubicBezTo>
                    <a:pt x="2902" y="2986"/>
                    <a:pt x="2986" y="2902"/>
                    <a:pt x="2986" y="2797"/>
                  </a:cubicBezTo>
                  <a:lnTo>
                    <a:pt x="2986" y="211"/>
                  </a:lnTo>
                  <a:cubicBezTo>
                    <a:pt x="2986" y="85"/>
                    <a:pt x="2902" y="1"/>
                    <a:pt x="2797" y="1"/>
                  </a:cubicBezTo>
                  <a:close/>
                </a:path>
              </a:pathLst>
            </a:custGeom>
            <a:solidFill>
              <a:srgbClr val="6EA7BB"/>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6"/>
            <p:cNvSpPr/>
            <p:nvPr/>
          </p:nvSpPr>
          <p:spPr>
            <a:xfrm>
              <a:off x="1444233" y="3459041"/>
              <a:ext cx="103894" cy="11035"/>
            </a:xfrm>
            <a:custGeom>
              <a:avLst/>
              <a:gdLst/>
              <a:ahLst/>
              <a:cxnLst/>
              <a:rect l="l" t="t" r="r" b="b"/>
              <a:pathLst>
                <a:path w="6939" h="737" extrusionOk="0">
                  <a:moveTo>
                    <a:pt x="484" y="1"/>
                  </a:moveTo>
                  <a:cubicBezTo>
                    <a:pt x="0" y="1"/>
                    <a:pt x="0" y="736"/>
                    <a:pt x="484" y="736"/>
                  </a:cubicBezTo>
                  <a:lnTo>
                    <a:pt x="6455" y="736"/>
                  </a:lnTo>
                  <a:cubicBezTo>
                    <a:pt x="6939" y="736"/>
                    <a:pt x="6939" y="1"/>
                    <a:pt x="6455"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6"/>
            <p:cNvSpPr/>
            <p:nvPr/>
          </p:nvSpPr>
          <p:spPr>
            <a:xfrm>
              <a:off x="1444233" y="3482967"/>
              <a:ext cx="103894" cy="10720"/>
            </a:xfrm>
            <a:custGeom>
              <a:avLst/>
              <a:gdLst/>
              <a:ahLst/>
              <a:cxnLst/>
              <a:rect l="l" t="t" r="r" b="b"/>
              <a:pathLst>
                <a:path w="6939" h="716" extrusionOk="0">
                  <a:moveTo>
                    <a:pt x="484" y="0"/>
                  </a:moveTo>
                  <a:cubicBezTo>
                    <a:pt x="0" y="0"/>
                    <a:pt x="0" y="715"/>
                    <a:pt x="484" y="715"/>
                  </a:cubicBezTo>
                  <a:lnTo>
                    <a:pt x="6455" y="715"/>
                  </a:lnTo>
                  <a:cubicBezTo>
                    <a:pt x="6939" y="715"/>
                    <a:pt x="6939" y="0"/>
                    <a:pt x="6455" y="0"/>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6"/>
            <p:cNvSpPr/>
            <p:nvPr/>
          </p:nvSpPr>
          <p:spPr>
            <a:xfrm>
              <a:off x="1444233" y="3531433"/>
              <a:ext cx="103894" cy="10735"/>
            </a:xfrm>
            <a:custGeom>
              <a:avLst/>
              <a:gdLst/>
              <a:ahLst/>
              <a:cxnLst/>
              <a:rect l="l" t="t" r="r" b="b"/>
              <a:pathLst>
                <a:path w="6939" h="717" extrusionOk="0">
                  <a:moveTo>
                    <a:pt x="464" y="1"/>
                  </a:moveTo>
                  <a:cubicBezTo>
                    <a:pt x="1" y="1"/>
                    <a:pt x="7" y="716"/>
                    <a:pt x="484" y="716"/>
                  </a:cubicBezTo>
                  <a:lnTo>
                    <a:pt x="6455" y="716"/>
                  </a:lnTo>
                  <a:cubicBezTo>
                    <a:pt x="6939" y="716"/>
                    <a:pt x="6939" y="1"/>
                    <a:pt x="6455" y="1"/>
                  </a:cubicBezTo>
                  <a:lnTo>
                    <a:pt x="484" y="1"/>
                  </a:lnTo>
                  <a:cubicBezTo>
                    <a:pt x="477" y="1"/>
                    <a:pt x="471" y="1"/>
                    <a:pt x="464"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6"/>
            <p:cNvSpPr/>
            <p:nvPr/>
          </p:nvSpPr>
          <p:spPr>
            <a:xfrm>
              <a:off x="1444233" y="3555359"/>
              <a:ext cx="103894" cy="10720"/>
            </a:xfrm>
            <a:custGeom>
              <a:avLst/>
              <a:gdLst/>
              <a:ahLst/>
              <a:cxnLst/>
              <a:rect l="l" t="t" r="r" b="b"/>
              <a:pathLst>
                <a:path w="6939" h="716" extrusionOk="0">
                  <a:moveTo>
                    <a:pt x="464" y="1"/>
                  </a:moveTo>
                  <a:cubicBezTo>
                    <a:pt x="1" y="1"/>
                    <a:pt x="7" y="716"/>
                    <a:pt x="484" y="716"/>
                  </a:cubicBezTo>
                  <a:lnTo>
                    <a:pt x="6455" y="716"/>
                  </a:lnTo>
                  <a:cubicBezTo>
                    <a:pt x="6939" y="716"/>
                    <a:pt x="6939" y="1"/>
                    <a:pt x="6455" y="1"/>
                  </a:cubicBezTo>
                  <a:lnTo>
                    <a:pt x="484" y="1"/>
                  </a:lnTo>
                  <a:cubicBezTo>
                    <a:pt x="477" y="1"/>
                    <a:pt x="471" y="1"/>
                    <a:pt x="464"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6"/>
            <p:cNvSpPr/>
            <p:nvPr/>
          </p:nvSpPr>
          <p:spPr>
            <a:xfrm>
              <a:off x="1444233" y="3603526"/>
              <a:ext cx="103894" cy="11035"/>
            </a:xfrm>
            <a:custGeom>
              <a:avLst/>
              <a:gdLst/>
              <a:ahLst/>
              <a:cxnLst/>
              <a:rect l="l" t="t" r="r" b="b"/>
              <a:pathLst>
                <a:path w="6939" h="737" extrusionOk="0">
                  <a:moveTo>
                    <a:pt x="484" y="1"/>
                  </a:moveTo>
                  <a:cubicBezTo>
                    <a:pt x="0" y="1"/>
                    <a:pt x="0" y="737"/>
                    <a:pt x="484" y="737"/>
                  </a:cubicBezTo>
                  <a:lnTo>
                    <a:pt x="6455" y="737"/>
                  </a:lnTo>
                  <a:cubicBezTo>
                    <a:pt x="6939" y="737"/>
                    <a:pt x="6939" y="1"/>
                    <a:pt x="6455"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6"/>
            <p:cNvSpPr/>
            <p:nvPr/>
          </p:nvSpPr>
          <p:spPr>
            <a:xfrm>
              <a:off x="1444233" y="3627452"/>
              <a:ext cx="103894" cy="11035"/>
            </a:xfrm>
            <a:custGeom>
              <a:avLst/>
              <a:gdLst/>
              <a:ahLst/>
              <a:cxnLst/>
              <a:rect l="l" t="t" r="r" b="b"/>
              <a:pathLst>
                <a:path w="6939" h="737" extrusionOk="0">
                  <a:moveTo>
                    <a:pt x="484" y="1"/>
                  </a:moveTo>
                  <a:cubicBezTo>
                    <a:pt x="0" y="1"/>
                    <a:pt x="0" y="736"/>
                    <a:pt x="484" y="736"/>
                  </a:cubicBezTo>
                  <a:lnTo>
                    <a:pt x="6455" y="736"/>
                  </a:lnTo>
                  <a:cubicBezTo>
                    <a:pt x="6939" y="736"/>
                    <a:pt x="6939" y="1"/>
                    <a:pt x="6455"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descr="Microscope "/>
            <p:cNvSpPr/>
            <p:nvPr/>
          </p:nvSpPr>
          <p:spPr>
            <a:xfrm>
              <a:off x="1390183" y="3448845"/>
              <a:ext cx="55413" cy="37087"/>
            </a:xfrm>
            <a:custGeom>
              <a:avLst/>
              <a:gdLst/>
              <a:ahLst/>
              <a:cxnLst/>
              <a:rect l="l" t="t" r="r" b="b"/>
              <a:pathLst>
                <a:path w="3701" h="2477" extrusionOk="0">
                  <a:moveTo>
                    <a:pt x="3156" y="0"/>
                  </a:moveTo>
                  <a:cubicBezTo>
                    <a:pt x="3077" y="0"/>
                    <a:pt x="2995" y="28"/>
                    <a:pt x="2917" y="93"/>
                  </a:cubicBezTo>
                  <a:lnTo>
                    <a:pt x="1130" y="1607"/>
                  </a:lnTo>
                  <a:lnTo>
                    <a:pt x="772" y="1228"/>
                  </a:lnTo>
                  <a:cubicBezTo>
                    <a:pt x="722" y="1155"/>
                    <a:pt x="653" y="1124"/>
                    <a:pt x="580" y="1124"/>
                  </a:cubicBezTo>
                  <a:cubicBezTo>
                    <a:pt x="319" y="1124"/>
                    <a:pt x="0" y="1515"/>
                    <a:pt x="247" y="1712"/>
                  </a:cubicBezTo>
                  <a:lnTo>
                    <a:pt x="856" y="2364"/>
                  </a:lnTo>
                  <a:cubicBezTo>
                    <a:pt x="922" y="2440"/>
                    <a:pt x="1010" y="2477"/>
                    <a:pt x="1103" y="2477"/>
                  </a:cubicBezTo>
                  <a:cubicBezTo>
                    <a:pt x="1189" y="2477"/>
                    <a:pt x="1280" y="2445"/>
                    <a:pt x="1361" y="2385"/>
                  </a:cubicBezTo>
                  <a:lnTo>
                    <a:pt x="3400" y="640"/>
                  </a:lnTo>
                  <a:cubicBezTo>
                    <a:pt x="3701" y="406"/>
                    <a:pt x="3458" y="0"/>
                    <a:pt x="3156" y="0"/>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descr="Notebook represents task-oriented listener"/>
            <p:cNvSpPr/>
            <p:nvPr/>
          </p:nvSpPr>
          <p:spPr>
            <a:xfrm>
              <a:off x="1390183" y="3521686"/>
              <a:ext cx="54874" cy="37147"/>
            </a:xfrm>
            <a:custGeom>
              <a:avLst/>
              <a:gdLst/>
              <a:ahLst/>
              <a:cxnLst/>
              <a:rect l="l" t="t" r="r" b="b"/>
              <a:pathLst>
                <a:path w="3665" h="2481" extrusionOk="0">
                  <a:moveTo>
                    <a:pt x="3137" y="0"/>
                  </a:moveTo>
                  <a:cubicBezTo>
                    <a:pt x="3064" y="0"/>
                    <a:pt x="2988" y="25"/>
                    <a:pt x="2917" y="85"/>
                  </a:cubicBezTo>
                  <a:lnTo>
                    <a:pt x="2917" y="106"/>
                  </a:lnTo>
                  <a:lnTo>
                    <a:pt x="1130" y="1619"/>
                  </a:lnTo>
                  <a:lnTo>
                    <a:pt x="772" y="1220"/>
                  </a:lnTo>
                  <a:cubicBezTo>
                    <a:pt x="722" y="1146"/>
                    <a:pt x="653" y="1116"/>
                    <a:pt x="580" y="1116"/>
                  </a:cubicBezTo>
                  <a:cubicBezTo>
                    <a:pt x="319" y="1116"/>
                    <a:pt x="0" y="1506"/>
                    <a:pt x="247" y="1703"/>
                  </a:cubicBezTo>
                  <a:lnTo>
                    <a:pt x="856" y="2355"/>
                  </a:lnTo>
                  <a:cubicBezTo>
                    <a:pt x="927" y="2437"/>
                    <a:pt x="1023" y="2480"/>
                    <a:pt x="1124" y="2480"/>
                  </a:cubicBezTo>
                  <a:cubicBezTo>
                    <a:pt x="1204" y="2480"/>
                    <a:pt x="1286" y="2453"/>
                    <a:pt x="1361" y="2397"/>
                  </a:cubicBezTo>
                  <a:lnTo>
                    <a:pt x="3379" y="652"/>
                  </a:lnTo>
                  <a:cubicBezTo>
                    <a:pt x="3665" y="400"/>
                    <a:pt x="3427" y="0"/>
                    <a:pt x="3137" y="0"/>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descr="Notebook"/>
            <p:cNvSpPr/>
            <p:nvPr/>
          </p:nvSpPr>
          <p:spPr>
            <a:xfrm>
              <a:off x="1390183" y="3595216"/>
              <a:ext cx="55413" cy="37267"/>
            </a:xfrm>
            <a:custGeom>
              <a:avLst/>
              <a:gdLst/>
              <a:ahLst/>
              <a:cxnLst/>
              <a:rect l="l" t="t" r="r" b="b"/>
              <a:pathLst>
                <a:path w="3701" h="2489" extrusionOk="0">
                  <a:moveTo>
                    <a:pt x="3155" y="1"/>
                  </a:moveTo>
                  <a:cubicBezTo>
                    <a:pt x="3077" y="1"/>
                    <a:pt x="2995" y="28"/>
                    <a:pt x="2917" y="93"/>
                  </a:cubicBezTo>
                  <a:lnTo>
                    <a:pt x="2917" y="114"/>
                  </a:lnTo>
                  <a:lnTo>
                    <a:pt x="1130" y="1628"/>
                  </a:lnTo>
                  <a:lnTo>
                    <a:pt x="772" y="1229"/>
                  </a:lnTo>
                  <a:cubicBezTo>
                    <a:pt x="722" y="1155"/>
                    <a:pt x="653" y="1125"/>
                    <a:pt x="580" y="1125"/>
                  </a:cubicBezTo>
                  <a:cubicBezTo>
                    <a:pt x="319" y="1125"/>
                    <a:pt x="0" y="1515"/>
                    <a:pt x="247" y="1712"/>
                  </a:cubicBezTo>
                  <a:lnTo>
                    <a:pt x="856" y="2364"/>
                  </a:lnTo>
                  <a:cubicBezTo>
                    <a:pt x="927" y="2446"/>
                    <a:pt x="1023" y="2489"/>
                    <a:pt x="1124" y="2489"/>
                  </a:cubicBezTo>
                  <a:cubicBezTo>
                    <a:pt x="1204" y="2489"/>
                    <a:pt x="1286" y="2462"/>
                    <a:pt x="1361" y="2406"/>
                  </a:cubicBezTo>
                  <a:lnTo>
                    <a:pt x="3400" y="661"/>
                  </a:lnTo>
                  <a:cubicBezTo>
                    <a:pt x="3701" y="410"/>
                    <a:pt x="3458" y="1"/>
                    <a:pt x="3155"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368682" y="3362409"/>
              <a:ext cx="74309" cy="38734"/>
            </a:xfrm>
            <a:custGeom>
              <a:avLst/>
              <a:gdLst/>
              <a:ahLst/>
              <a:cxnLst/>
              <a:rect l="l" t="t" r="r" b="b"/>
              <a:pathLst>
                <a:path w="4963" h="2587" extrusionOk="0">
                  <a:moveTo>
                    <a:pt x="736" y="0"/>
                  </a:moveTo>
                  <a:cubicBezTo>
                    <a:pt x="316" y="0"/>
                    <a:pt x="1" y="336"/>
                    <a:pt x="1" y="736"/>
                  </a:cubicBezTo>
                  <a:lnTo>
                    <a:pt x="1" y="2250"/>
                  </a:lnTo>
                  <a:cubicBezTo>
                    <a:pt x="1" y="2439"/>
                    <a:pt x="148" y="2586"/>
                    <a:pt x="337" y="2586"/>
                  </a:cubicBezTo>
                  <a:lnTo>
                    <a:pt x="4626" y="2586"/>
                  </a:lnTo>
                  <a:cubicBezTo>
                    <a:pt x="4815" y="2586"/>
                    <a:pt x="4962" y="2439"/>
                    <a:pt x="4962" y="2250"/>
                  </a:cubicBezTo>
                  <a:lnTo>
                    <a:pt x="4962" y="736"/>
                  </a:lnTo>
                  <a:cubicBezTo>
                    <a:pt x="4962" y="336"/>
                    <a:pt x="4647" y="0"/>
                    <a:pt x="4227" y="0"/>
                  </a:cubicBezTo>
                  <a:close/>
                </a:path>
              </a:pathLst>
            </a:custGeom>
            <a:solidFill>
              <a:srgbClr val="546C81"/>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6"/>
            <p:cNvSpPr/>
            <p:nvPr/>
          </p:nvSpPr>
          <p:spPr>
            <a:xfrm>
              <a:off x="1409602" y="3362409"/>
              <a:ext cx="33389" cy="38734"/>
            </a:xfrm>
            <a:custGeom>
              <a:avLst/>
              <a:gdLst/>
              <a:ahLst/>
              <a:cxnLst/>
              <a:rect l="l" t="t" r="r" b="b"/>
              <a:pathLst>
                <a:path w="2230" h="2587" extrusionOk="0">
                  <a:moveTo>
                    <a:pt x="1" y="0"/>
                  </a:moveTo>
                  <a:cubicBezTo>
                    <a:pt x="400" y="0"/>
                    <a:pt x="737" y="336"/>
                    <a:pt x="737" y="736"/>
                  </a:cubicBezTo>
                  <a:lnTo>
                    <a:pt x="737" y="2250"/>
                  </a:lnTo>
                  <a:cubicBezTo>
                    <a:pt x="737" y="2439"/>
                    <a:pt x="589" y="2586"/>
                    <a:pt x="400" y="2586"/>
                  </a:cubicBezTo>
                  <a:lnTo>
                    <a:pt x="1893" y="2586"/>
                  </a:lnTo>
                  <a:cubicBezTo>
                    <a:pt x="2082" y="2586"/>
                    <a:pt x="2229" y="2439"/>
                    <a:pt x="2229" y="2250"/>
                  </a:cubicBezTo>
                  <a:lnTo>
                    <a:pt x="2229" y="736"/>
                  </a:lnTo>
                  <a:cubicBezTo>
                    <a:pt x="2229" y="336"/>
                    <a:pt x="1893" y="0"/>
                    <a:pt x="1494" y="0"/>
                  </a:cubicBezTo>
                  <a:close/>
                </a:path>
              </a:pathLst>
            </a:custGeom>
            <a:solidFill>
              <a:srgbClr val="435D74"/>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16"/>
          <p:cNvGrpSpPr/>
          <p:nvPr/>
        </p:nvGrpSpPr>
        <p:grpSpPr>
          <a:xfrm>
            <a:off x="10065897" y="3600499"/>
            <a:ext cx="2188113" cy="2489573"/>
            <a:chOff x="3943638" y="3815072"/>
            <a:chExt cx="357933" cy="342676"/>
          </a:xfrm>
        </p:grpSpPr>
        <p:sp>
          <p:nvSpPr>
            <p:cNvPr id="218" name="Google Shape;218;p16"/>
            <p:cNvSpPr/>
            <p:nvPr/>
          </p:nvSpPr>
          <p:spPr>
            <a:xfrm>
              <a:off x="4136918" y="3996389"/>
              <a:ext cx="87215" cy="87514"/>
            </a:xfrm>
            <a:custGeom>
              <a:avLst/>
              <a:gdLst/>
              <a:ahLst/>
              <a:cxnLst/>
              <a:rect l="l" t="t" r="r" b="b"/>
              <a:pathLst>
                <a:path w="5825" h="5845" extrusionOk="0">
                  <a:moveTo>
                    <a:pt x="1073" y="0"/>
                  </a:moveTo>
                  <a:lnTo>
                    <a:pt x="1" y="1072"/>
                  </a:lnTo>
                  <a:lnTo>
                    <a:pt x="4752" y="5845"/>
                  </a:lnTo>
                  <a:lnTo>
                    <a:pt x="5824" y="4752"/>
                  </a:lnTo>
                  <a:lnTo>
                    <a:pt x="1073" y="0"/>
                  </a:lnTo>
                  <a:close/>
                </a:path>
              </a:pathLst>
            </a:custGeom>
            <a:solidFill>
              <a:srgbClr val="E4E9ED"/>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6"/>
            <p:cNvSpPr/>
            <p:nvPr/>
          </p:nvSpPr>
          <p:spPr>
            <a:xfrm>
              <a:off x="4173750" y="4034240"/>
              <a:ext cx="127820" cy="123508"/>
            </a:xfrm>
            <a:custGeom>
              <a:avLst/>
              <a:gdLst/>
              <a:ahLst/>
              <a:cxnLst/>
              <a:rect l="l" t="t" r="r" b="b"/>
              <a:pathLst>
                <a:path w="8537" h="8249" extrusionOk="0">
                  <a:moveTo>
                    <a:pt x="1790" y="0"/>
                  </a:moveTo>
                  <a:cubicBezTo>
                    <a:pt x="1628" y="0"/>
                    <a:pt x="1467" y="63"/>
                    <a:pt x="1346" y="184"/>
                  </a:cubicBezTo>
                  <a:lnTo>
                    <a:pt x="253" y="1299"/>
                  </a:lnTo>
                  <a:cubicBezTo>
                    <a:pt x="0" y="1530"/>
                    <a:pt x="0" y="1908"/>
                    <a:pt x="211" y="2161"/>
                  </a:cubicBezTo>
                  <a:lnTo>
                    <a:pt x="4983" y="7606"/>
                  </a:lnTo>
                  <a:cubicBezTo>
                    <a:pt x="5355" y="8032"/>
                    <a:pt x="5874" y="8248"/>
                    <a:pt x="6396" y="8248"/>
                  </a:cubicBezTo>
                  <a:cubicBezTo>
                    <a:pt x="6879" y="8248"/>
                    <a:pt x="7364" y="8064"/>
                    <a:pt x="7737" y="7690"/>
                  </a:cubicBezTo>
                  <a:lnTo>
                    <a:pt x="7758" y="7690"/>
                  </a:lnTo>
                  <a:cubicBezTo>
                    <a:pt x="8536" y="6912"/>
                    <a:pt x="8494" y="5651"/>
                    <a:pt x="7653" y="4936"/>
                  </a:cubicBezTo>
                  <a:lnTo>
                    <a:pt x="2208" y="163"/>
                  </a:lnTo>
                  <a:cubicBezTo>
                    <a:pt x="2087" y="53"/>
                    <a:pt x="1938" y="0"/>
                    <a:pt x="1790" y="0"/>
                  </a:cubicBezTo>
                  <a:close/>
                </a:path>
              </a:pathLst>
            </a:custGeom>
            <a:solidFill>
              <a:srgbClr val="FFFFF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6"/>
            <p:cNvSpPr/>
            <p:nvPr/>
          </p:nvSpPr>
          <p:spPr>
            <a:xfrm>
              <a:off x="4173750" y="4042969"/>
              <a:ext cx="122460" cy="114779"/>
            </a:xfrm>
            <a:custGeom>
              <a:avLst/>
              <a:gdLst/>
              <a:ahLst/>
              <a:cxnLst/>
              <a:rect l="l" t="t" r="r" b="b"/>
              <a:pathLst>
                <a:path w="8179" h="7666" extrusionOk="0">
                  <a:moveTo>
                    <a:pt x="967" y="1"/>
                  </a:moveTo>
                  <a:lnTo>
                    <a:pt x="253" y="716"/>
                  </a:lnTo>
                  <a:cubicBezTo>
                    <a:pt x="0" y="947"/>
                    <a:pt x="0" y="1325"/>
                    <a:pt x="211" y="1578"/>
                  </a:cubicBezTo>
                  <a:lnTo>
                    <a:pt x="4983" y="7023"/>
                  </a:lnTo>
                  <a:cubicBezTo>
                    <a:pt x="5366" y="7449"/>
                    <a:pt x="5884" y="7665"/>
                    <a:pt x="6404" y="7665"/>
                  </a:cubicBezTo>
                  <a:cubicBezTo>
                    <a:pt x="6883" y="7665"/>
                    <a:pt x="7364" y="7481"/>
                    <a:pt x="7737" y="7107"/>
                  </a:cubicBezTo>
                  <a:cubicBezTo>
                    <a:pt x="7927" y="6918"/>
                    <a:pt x="8095" y="6666"/>
                    <a:pt x="8179" y="6413"/>
                  </a:cubicBezTo>
                  <a:lnTo>
                    <a:pt x="8179" y="6413"/>
                  </a:lnTo>
                  <a:cubicBezTo>
                    <a:pt x="7964" y="6493"/>
                    <a:pt x="7742" y="6532"/>
                    <a:pt x="7523" y="6532"/>
                  </a:cubicBezTo>
                  <a:cubicBezTo>
                    <a:pt x="6991" y="6532"/>
                    <a:pt x="6476" y="6304"/>
                    <a:pt x="6118" y="5888"/>
                  </a:cubicBezTo>
                  <a:lnTo>
                    <a:pt x="967" y="1"/>
                  </a:ln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6"/>
            <p:cNvSpPr/>
            <p:nvPr/>
          </p:nvSpPr>
          <p:spPr>
            <a:xfrm>
              <a:off x="3943638" y="3815072"/>
              <a:ext cx="268846" cy="245235"/>
            </a:xfrm>
            <a:custGeom>
              <a:avLst/>
              <a:gdLst/>
              <a:ahLst/>
              <a:cxnLst/>
              <a:rect l="l" t="t" r="r" b="b"/>
              <a:pathLst>
                <a:path w="17956" h="16379" extrusionOk="0">
                  <a:moveTo>
                    <a:pt x="8978" y="0"/>
                  </a:moveTo>
                  <a:cubicBezTo>
                    <a:pt x="6886" y="0"/>
                    <a:pt x="4794" y="799"/>
                    <a:pt x="3196" y="2397"/>
                  </a:cubicBezTo>
                  <a:cubicBezTo>
                    <a:pt x="1" y="5593"/>
                    <a:pt x="1" y="10786"/>
                    <a:pt x="3196" y="13981"/>
                  </a:cubicBezTo>
                  <a:cubicBezTo>
                    <a:pt x="4794" y="15579"/>
                    <a:pt x="6886" y="16378"/>
                    <a:pt x="8978" y="16378"/>
                  </a:cubicBezTo>
                  <a:cubicBezTo>
                    <a:pt x="11070" y="16378"/>
                    <a:pt x="13162" y="15579"/>
                    <a:pt x="14760" y="13981"/>
                  </a:cubicBezTo>
                  <a:cubicBezTo>
                    <a:pt x="17955" y="10786"/>
                    <a:pt x="17955" y="5593"/>
                    <a:pt x="14760" y="2397"/>
                  </a:cubicBezTo>
                  <a:cubicBezTo>
                    <a:pt x="13162" y="799"/>
                    <a:pt x="11070" y="0"/>
                    <a:pt x="8978" y="0"/>
                  </a:cubicBezTo>
                  <a:close/>
                </a:path>
              </a:pathLst>
            </a:custGeom>
            <a:solidFill>
              <a:srgbClr val="C59F72"/>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6"/>
            <p:cNvSpPr/>
            <p:nvPr/>
          </p:nvSpPr>
          <p:spPr>
            <a:xfrm>
              <a:off x="3974795" y="3843715"/>
              <a:ext cx="206516" cy="187860"/>
            </a:xfrm>
            <a:custGeom>
              <a:avLst/>
              <a:gdLst/>
              <a:ahLst/>
              <a:cxnLst/>
              <a:rect l="l" t="t" r="r" b="b"/>
              <a:pathLst>
                <a:path w="13793" h="12547" extrusionOk="0">
                  <a:moveTo>
                    <a:pt x="6897" y="0"/>
                  </a:moveTo>
                  <a:cubicBezTo>
                    <a:pt x="5294" y="0"/>
                    <a:pt x="3691" y="610"/>
                    <a:pt x="2461" y="1829"/>
                  </a:cubicBezTo>
                  <a:cubicBezTo>
                    <a:pt x="1" y="4289"/>
                    <a:pt x="1" y="8263"/>
                    <a:pt x="2461" y="10702"/>
                  </a:cubicBezTo>
                  <a:cubicBezTo>
                    <a:pt x="3691" y="11932"/>
                    <a:pt x="5294" y="12547"/>
                    <a:pt x="6897" y="12547"/>
                  </a:cubicBezTo>
                  <a:cubicBezTo>
                    <a:pt x="8500" y="12547"/>
                    <a:pt x="10103" y="11932"/>
                    <a:pt x="11333" y="10702"/>
                  </a:cubicBezTo>
                  <a:cubicBezTo>
                    <a:pt x="13793" y="8263"/>
                    <a:pt x="13793" y="4289"/>
                    <a:pt x="11333" y="1829"/>
                  </a:cubicBezTo>
                  <a:cubicBezTo>
                    <a:pt x="10103" y="610"/>
                    <a:pt x="8500" y="0"/>
                    <a:pt x="6897" y="0"/>
                  </a:cubicBezTo>
                  <a:close/>
                </a:path>
              </a:pathLst>
            </a:custGeom>
            <a:solidFill>
              <a:srgbClr val="F6E7AA"/>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6"/>
            <p:cNvSpPr/>
            <p:nvPr/>
          </p:nvSpPr>
          <p:spPr>
            <a:xfrm>
              <a:off x="3973538" y="3863538"/>
              <a:ext cx="178817" cy="167857"/>
            </a:xfrm>
            <a:custGeom>
              <a:avLst/>
              <a:gdLst/>
              <a:ahLst/>
              <a:cxnLst/>
              <a:rect l="l" t="t" r="r" b="b"/>
              <a:pathLst>
                <a:path w="11943" h="11211" extrusionOk="0">
                  <a:moveTo>
                    <a:pt x="3134" y="1"/>
                  </a:moveTo>
                  <a:cubicBezTo>
                    <a:pt x="2923" y="148"/>
                    <a:pt x="2734" y="337"/>
                    <a:pt x="2545" y="527"/>
                  </a:cubicBezTo>
                  <a:cubicBezTo>
                    <a:pt x="1" y="3070"/>
                    <a:pt x="148" y="7254"/>
                    <a:pt x="2860" y="9651"/>
                  </a:cubicBezTo>
                  <a:cubicBezTo>
                    <a:pt x="4056" y="10699"/>
                    <a:pt x="5530" y="11211"/>
                    <a:pt x="6995" y="11211"/>
                  </a:cubicBezTo>
                  <a:cubicBezTo>
                    <a:pt x="8853" y="11211"/>
                    <a:pt x="10697" y="10388"/>
                    <a:pt x="11943" y="8789"/>
                  </a:cubicBezTo>
                  <a:lnTo>
                    <a:pt x="11943" y="8789"/>
                  </a:lnTo>
                  <a:cubicBezTo>
                    <a:pt x="10805" y="9668"/>
                    <a:pt x="9455" y="10100"/>
                    <a:pt x="8111" y="10100"/>
                  </a:cubicBezTo>
                  <a:cubicBezTo>
                    <a:pt x="6499" y="10100"/>
                    <a:pt x="4896" y="9479"/>
                    <a:pt x="3680" y="8263"/>
                  </a:cubicBezTo>
                  <a:cubicBezTo>
                    <a:pt x="1452" y="6035"/>
                    <a:pt x="1220" y="2482"/>
                    <a:pt x="3134"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6" descr="Magnifying glass represents analytical listener. "/>
            <p:cNvSpPr/>
            <p:nvPr/>
          </p:nvSpPr>
          <p:spPr>
            <a:xfrm>
              <a:off x="4028008" y="3869842"/>
              <a:ext cx="102202" cy="29017"/>
            </a:xfrm>
            <a:custGeom>
              <a:avLst/>
              <a:gdLst/>
              <a:ahLst/>
              <a:cxnLst/>
              <a:rect l="l" t="t" r="r" b="b"/>
              <a:pathLst>
                <a:path w="6826" h="1938" extrusionOk="0">
                  <a:moveTo>
                    <a:pt x="3332" y="0"/>
                  </a:moveTo>
                  <a:cubicBezTo>
                    <a:pt x="2171" y="0"/>
                    <a:pt x="1009" y="442"/>
                    <a:pt x="126" y="1325"/>
                  </a:cubicBezTo>
                  <a:cubicBezTo>
                    <a:pt x="0" y="1451"/>
                    <a:pt x="0" y="1661"/>
                    <a:pt x="126" y="1808"/>
                  </a:cubicBezTo>
                  <a:cubicBezTo>
                    <a:pt x="189" y="1872"/>
                    <a:pt x="273" y="1903"/>
                    <a:pt x="360" y="1903"/>
                  </a:cubicBezTo>
                  <a:cubicBezTo>
                    <a:pt x="447" y="1903"/>
                    <a:pt x="536" y="1872"/>
                    <a:pt x="610" y="1808"/>
                  </a:cubicBezTo>
                  <a:cubicBezTo>
                    <a:pt x="1356" y="1052"/>
                    <a:pt x="2344" y="673"/>
                    <a:pt x="3332" y="673"/>
                  </a:cubicBezTo>
                  <a:cubicBezTo>
                    <a:pt x="4321" y="673"/>
                    <a:pt x="5309" y="1052"/>
                    <a:pt x="6055" y="1808"/>
                  </a:cubicBezTo>
                  <a:cubicBezTo>
                    <a:pt x="6131" y="1900"/>
                    <a:pt x="6220" y="1937"/>
                    <a:pt x="6307" y="1937"/>
                  </a:cubicBezTo>
                  <a:cubicBezTo>
                    <a:pt x="6580" y="1937"/>
                    <a:pt x="6826" y="1564"/>
                    <a:pt x="6539" y="1325"/>
                  </a:cubicBezTo>
                  <a:cubicBezTo>
                    <a:pt x="5656" y="442"/>
                    <a:pt x="4494" y="0"/>
                    <a:pt x="3332" y="0"/>
                  </a:cubicBezTo>
                  <a:close/>
                </a:path>
              </a:pathLst>
            </a:custGeom>
            <a:solidFill>
              <a:srgbClr val="F8FAFB"/>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6"/>
            <p:cNvSpPr/>
            <p:nvPr/>
          </p:nvSpPr>
          <p:spPr>
            <a:xfrm>
              <a:off x="4173750" y="4034240"/>
              <a:ext cx="51640" cy="50936"/>
            </a:xfrm>
            <a:custGeom>
              <a:avLst/>
              <a:gdLst/>
              <a:ahLst/>
              <a:cxnLst/>
              <a:rect l="l" t="t" r="r" b="b"/>
              <a:pathLst>
                <a:path w="3449" h="3402" extrusionOk="0">
                  <a:moveTo>
                    <a:pt x="1790" y="0"/>
                  </a:moveTo>
                  <a:cubicBezTo>
                    <a:pt x="1628" y="0"/>
                    <a:pt x="1467" y="63"/>
                    <a:pt x="1346" y="184"/>
                  </a:cubicBezTo>
                  <a:lnTo>
                    <a:pt x="253" y="1299"/>
                  </a:lnTo>
                  <a:cubicBezTo>
                    <a:pt x="0" y="1530"/>
                    <a:pt x="0" y="1908"/>
                    <a:pt x="211" y="2140"/>
                  </a:cubicBezTo>
                  <a:lnTo>
                    <a:pt x="1304" y="3401"/>
                  </a:lnTo>
                  <a:lnTo>
                    <a:pt x="3448" y="1257"/>
                  </a:lnTo>
                  <a:lnTo>
                    <a:pt x="2208" y="163"/>
                  </a:lnTo>
                  <a:cubicBezTo>
                    <a:pt x="2087" y="53"/>
                    <a:pt x="1938" y="0"/>
                    <a:pt x="1790" y="0"/>
                  </a:cubicBezTo>
                  <a:close/>
                </a:path>
              </a:pathLst>
            </a:custGeom>
            <a:solidFill>
              <a:srgbClr val="CBD6DE"/>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6"/>
            <p:cNvSpPr/>
            <p:nvPr/>
          </p:nvSpPr>
          <p:spPr>
            <a:xfrm>
              <a:off x="4173750" y="4042969"/>
              <a:ext cx="36533" cy="42207"/>
            </a:xfrm>
            <a:custGeom>
              <a:avLst/>
              <a:gdLst/>
              <a:ahLst/>
              <a:cxnLst/>
              <a:rect l="l" t="t" r="r" b="b"/>
              <a:pathLst>
                <a:path w="2440" h="2819" extrusionOk="0">
                  <a:moveTo>
                    <a:pt x="967" y="1"/>
                  </a:moveTo>
                  <a:lnTo>
                    <a:pt x="253" y="716"/>
                  </a:lnTo>
                  <a:cubicBezTo>
                    <a:pt x="0" y="947"/>
                    <a:pt x="0" y="1325"/>
                    <a:pt x="211" y="1578"/>
                  </a:cubicBezTo>
                  <a:lnTo>
                    <a:pt x="1304" y="2818"/>
                  </a:lnTo>
                  <a:lnTo>
                    <a:pt x="2439" y="1662"/>
                  </a:lnTo>
                  <a:lnTo>
                    <a:pt x="967" y="1"/>
                  </a:lnTo>
                  <a:close/>
                </a:path>
              </a:pathLst>
            </a:custGeom>
            <a:solidFill>
              <a:srgbClr val="BECBD5"/>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16"/>
          <p:cNvGrpSpPr/>
          <p:nvPr/>
        </p:nvGrpSpPr>
        <p:grpSpPr>
          <a:xfrm>
            <a:off x="10298924" y="7038971"/>
            <a:ext cx="1955557" cy="2489584"/>
            <a:chOff x="3997149" y="3329634"/>
            <a:chExt cx="270733" cy="355762"/>
          </a:xfrm>
        </p:grpSpPr>
        <p:sp>
          <p:nvSpPr>
            <p:cNvPr id="228" name="Google Shape;228;p16"/>
            <p:cNvSpPr/>
            <p:nvPr/>
          </p:nvSpPr>
          <p:spPr>
            <a:xfrm>
              <a:off x="4161787" y="3488627"/>
              <a:ext cx="32430" cy="32445"/>
            </a:xfrm>
            <a:custGeom>
              <a:avLst/>
              <a:gdLst/>
              <a:ahLst/>
              <a:cxnLst/>
              <a:rect l="l" t="t" r="r" b="b"/>
              <a:pathLst>
                <a:path w="2166" h="2167" extrusionOk="0">
                  <a:moveTo>
                    <a:pt x="0" y="1"/>
                  </a:moveTo>
                  <a:lnTo>
                    <a:pt x="0" y="2166"/>
                  </a:lnTo>
                  <a:lnTo>
                    <a:pt x="2166" y="2166"/>
                  </a:lnTo>
                  <a:lnTo>
                    <a:pt x="1346" y="1"/>
                  </a:lnTo>
                  <a:close/>
                </a:path>
              </a:pathLst>
            </a:custGeom>
            <a:solidFill>
              <a:srgbClr val="F1F4F6"/>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6"/>
            <p:cNvSpPr/>
            <p:nvPr/>
          </p:nvSpPr>
          <p:spPr>
            <a:xfrm>
              <a:off x="4181925" y="3488627"/>
              <a:ext cx="20168" cy="55114"/>
            </a:xfrm>
            <a:custGeom>
              <a:avLst/>
              <a:gdLst/>
              <a:ahLst/>
              <a:cxnLst/>
              <a:rect l="l" t="t" r="r" b="b"/>
              <a:pathLst>
                <a:path w="1347" h="3681" extrusionOk="0">
                  <a:moveTo>
                    <a:pt x="1" y="1"/>
                  </a:moveTo>
                  <a:lnTo>
                    <a:pt x="1" y="3680"/>
                  </a:lnTo>
                  <a:lnTo>
                    <a:pt x="1347" y="3680"/>
                  </a:lnTo>
                  <a:lnTo>
                    <a:pt x="1347" y="1"/>
                  </a:lnTo>
                  <a:close/>
                </a:path>
              </a:pathLst>
            </a:custGeom>
            <a:solidFill>
              <a:srgbClr val="F1F4F6"/>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6"/>
            <p:cNvSpPr/>
            <p:nvPr/>
          </p:nvSpPr>
          <p:spPr>
            <a:xfrm>
              <a:off x="4181925" y="3488627"/>
              <a:ext cx="20168" cy="17338"/>
            </a:xfrm>
            <a:custGeom>
              <a:avLst/>
              <a:gdLst/>
              <a:ahLst/>
              <a:cxnLst/>
              <a:rect l="l" t="t" r="r" b="b"/>
              <a:pathLst>
                <a:path w="1347" h="1158" extrusionOk="0">
                  <a:moveTo>
                    <a:pt x="1" y="1"/>
                  </a:moveTo>
                  <a:lnTo>
                    <a:pt x="1" y="1157"/>
                  </a:lnTo>
                  <a:lnTo>
                    <a:pt x="1347" y="1157"/>
                  </a:lnTo>
                  <a:lnTo>
                    <a:pt x="1347" y="1"/>
                  </a:lnTo>
                  <a:close/>
                </a:path>
              </a:pathLst>
            </a:custGeom>
            <a:solidFill>
              <a:srgbClr val="9BAFB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6"/>
            <p:cNvSpPr/>
            <p:nvPr/>
          </p:nvSpPr>
          <p:spPr>
            <a:xfrm>
              <a:off x="4181925" y="3488627"/>
              <a:ext cx="7576" cy="55114"/>
            </a:xfrm>
            <a:custGeom>
              <a:avLst/>
              <a:gdLst/>
              <a:ahLst/>
              <a:cxnLst/>
              <a:rect l="l" t="t" r="r" b="b"/>
              <a:pathLst>
                <a:path w="506" h="3681" extrusionOk="0">
                  <a:moveTo>
                    <a:pt x="1" y="1"/>
                  </a:moveTo>
                  <a:lnTo>
                    <a:pt x="1" y="3680"/>
                  </a:lnTo>
                  <a:lnTo>
                    <a:pt x="506" y="3680"/>
                  </a:lnTo>
                  <a:lnTo>
                    <a:pt x="506" y="1"/>
                  </a:lnTo>
                  <a:close/>
                </a:path>
              </a:pathLst>
            </a:custGeom>
            <a:solidFill>
              <a:srgbClr val="9BAFB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6"/>
            <p:cNvSpPr/>
            <p:nvPr/>
          </p:nvSpPr>
          <p:spPr>
            <a:xfrm>
              <a:off x="4161787" y="3493673"/>
              <a:ext cx="20153" cy="8819"/>
            </a:xfrm>
            <a:custGeom>
              <a:avLst/>
              <a:gdLst/>
              <a:ahLst/>
              <a:cxnLst/>
              <a:rect l="l" t="t" r="r" b="b"/>
              <a:pathLst>
                <a:path w="1346" h="589" extrusionOk="0">
                  <a:moveTo>
                    <a:pt x="0" y="0"/>
                  </a:moveTo>
                  <a:lnTo>
                    <a:pt x="0" y="589"/>
                  </a:lnTo>
                  <a:lnTo>
                    <a:pt x="1346" y="589"/>
                  </a:lnTo>
                  <a:lnTo>
                    <a:pt x="1346" y="0"/>
                  </a:lnTo>
                  <a:close/>
                </a:path>
              </a:pathLst>
            </a:custGeom>
            <a:solidFill>
              <a:srgbClr val="9BAFB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6"/>
            <p:cNvSpPr/>
            <p:nvPr/>
          </p:nvSpPr>
          <p:spPr>
            <a:xfrm>
              <a:off x="4161787" y="3493673"/>
              <a:ext cx="7576" cy="27400"/>
            </a:xfrm>
            <a:custGeom>
              <a:avLst/>
              <a:gdLst/>
              <a:ahLst/>
              <a:cxnLst/>
              <a:rect l="l" t="t" r="r" b="b"/>
              <a:pathLst>
                <a:path w="506" h="1830" extrusionOk="0">
                  <a:moveTo>
                    <a:pt x="0" y="0"/>
                  </a:moveTo>
                  <a:lnTo>
                    <a:pt x="0" y="1829"/>
                  </a:lnTo>
                  <a:lnTo>
                    <a:pt x="505" y="1829"/>
                  </a:lnTo>
                  <a:lnTo>
                    <a:pt x="505" y="0"/>
                  </a:lnTo>
                  <a:close/>
                </a:path>
              </a:pathLst>
            </a:custGeom>
            <a:solidFill>
              <a:srgbClr val="9BAFB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6"/>
            <p:cNvSpPr/>
            <p:nvPr/>
          </p:nvSpPr>
          <p:spPr>
            <a:xfrm>
              <a:off x="4163988" y="3331550"/>
              <a:ext cx="35904" cy="33389"/>
            </a:xfrm>
            <a:custGeom>
              <a:avLst/>
              <a:gdLst/>
              <a:ahLst/>
              <a:cxnLst/>
              <a:rect l="l" t="t" r="r" b="b"/>
              <a:pathLst>
                <a:path w="2398" h="2230" extrusionOk="0">
                  <a:moveTo>
                    <a:pt x="1" y="1"/>
                  </a:moveTo>
                  <a:lnTo>
                    <a:pt x="1" y="2229"/>
                  </a:lnTo>
                  <a:lnTo>
                    <a:pt x="2397" y="2229"/>
                  </a:lnTo>
                  <a:lnTo>
                    <a:pt x="2397" y="1"/>
                  </a:lnTo>
                  <a:close/>
                </a:path>
              </a:pathLst>
            </a:custGeom>
            <a:solidFill>
              <a:srgbClr val="3B536A"/>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6"/>
            <p:cNvSpPr/>
            <p:nvPr/>
          </p:nvSpPr>
          <p:spPr>
            <a:xfrm>
              <a:off x="4163988" y="3331550"/>
              <a:ext cx="13550" cy="33389"/>
            </a:xfrm>
            <a:custGeom>
              <a:avLst/>
              <a:gdLst/>
              <a:ahLst/>
              <a:cxnLst/>
              <a:rect l="l" t="t" r="r" b="b"/>
              <a:pathLst>
                <a:path w="905" h="2230" extrusionOk="0">
                  <a:moveTo>
                    <a:pt x="1" y="1"/>
                  </a:moveTo>
                  <a:lnTo>
                    <a:pt x="1" y="2229"/>
                  </a:lnTo>
                  <a:lnTo>
                    <a:pt x="905" y="2229"/>
                  </a:lnTo>
                  <a:lnTo>
                    <a:pt x="905" y="1"/>
                  </a:lnTo>
                  <a:close/>
                </a:path>
              </a:pathLst>
            </a:custGeom>
            <a:solidFill>
              <a:srgbClr val="203B56"/>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6" descr="Microscope represents Critical Listener. "/>
            <p:cNvSpPr/>
            <p:nvPr/>
          </p:nvSpPr>
          <p:spPr>
            <a:xfrm>
              <a:off x="3997149" y="3374342"/>
              <a:ext cx="180074" cy="268577"/>
            </a:xfrm>
            <a:custGeom>
              <a:avLst/>
              <a:gdLst/>
              <a:ahLst/>
              <a:cxnLst/>
              <a:rect l="l" t="t" r="r" b="b"/>
              <a:pathLst>
                <a:path w="12027" h="17938" extrusionOk="0">
                  <a:moveTo>
                    <a:pt x="8951" y="1"/>
                  </a:moveTo>
                  <a:cubicBezTo>
                    <a:pt x="4017" y="1"/>
                    <a:pt x="1" y="4006"/>
                    <a:pt x="1" y="8958"/>
                  </a:cubicBezTo>
                  <a:cubicBezTo>
                    <a:pt x="1" y="13932"/>
                    <a:pt x="4017" y="17937"/>
                    <a:pt x="8951" y="17937"/>
                  </a:cubicBezTo>
                  <a:cubicBezTo>
                    <a:pt x="9002" y="17937"/>
                    <a:pt x="9053" y="17937"/>
                    <a:pt x="9104" y="17936"/>
                  </a:cubicBezTo>
                  <a:lnTo>
                    <a:pt x="10597" y="16023"/>
                  </a:lnTo>
                  <a:lnTo>
                    <a:pt x="9104" y="13584"/>
                  </a:lnTo>
                  <a:cubicBezTo>
                    <a:pt x="6560" y="13584"/>
                    <a:pt x="4479" y="11523"/>
                    <a:pt x="4479" y="8958"/>
                  </a:cubicBezTo>
                  <a:cubicBezTo>
                    <a:pt x="4479" y="6414"/>
                    <a:pt x="6560" y="4333"/>
                    <a:pt x="9104" y="4333"/>
                  </a:cubicBezTo>
                  <a:lnTo>
                    <a:pt x="10366" y="4333"/>
                  </a:lnTo>
                  <a:lnTo>
                    <a:pt x="12027" y="2273"/>
                  </a:lnTo>
                  <a:lnTo>
                    <a:pt x="10366" y="2"/>
                  </a:lnTo>
                  <a:lnTo>
                    <a:pt x="9104" y="2"/>
                  </a:lnTo>
                  <a:cubicBezTo>
                    <a:pt x="9053" y="1"/>
                    <a:pt x="9002" y="1"/>
                    <a:pt x="8951" y="1"/>
                  </a:cubicBezTo>
                  <a:close/>
                </a:path>
              </a:pathLst>
            </a:custGeom>
            <a:solidFill>
              <a:srgbClr val="F1F4F6"/>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6"/>
            <p:cNvSpPr/>
            <p:nvPr/>
          </p:nvSpPr>
          <p:spPr>
            <a:xfrm>
              <a:off x="4133459" y="3631539"/>
              <a:ext cx="52269" cy="42207"/>
            </a:xfrm>
            <a:custGeom>
              <a:avLst/>
              <a:gdLst/>
              <a:ahLst/>
              <a:cxnLst/>
              <a:rect l="l" t="t" r="r" b="b"/>
              <a:pathLst>
                <a:path w="3491" h="2819" extrusionOk="0">
                  <a:moveTo>
                    <a:pt x="0" y="1"/>
                  </a:moveTo>
                  <a:lnTo>
                    <a:pt x="0" y="2818"/>
                  </a:lnTo>
                  <a:lnTo>
                    <a:pt x="3490" y="2818"/>
                  </a:lnTo>
                  <a:lnTo>
                    <a:pt x="3490" y="1"/>
                  </a:lnTo>
                  <a:close/>
                </a:path>
              </a:pathLst>
            </a:custGeom>
            <a:solidFill>
              <a:srgbClr val="9BAFB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6"/>
            <p:cNvSpPr/>
            <p:nvPr/>
          </p:nvSpPr>
          <p:spPr>
            <a:xfrm>
              <a:off x="4152339" y="3354219"/>
              <a:ext cx="59201" cy="141355"/>
            </a:xfrm>
            <a:custGeom>
              <a:avLst/>
              <a:gdLst/>
              <a:ahLst/>
              <a:cxnLst/>
              <a:rect l="l" t="t" r="r" b="b"/>
              <a:pathLst>
                <a:path w="3954" h="9441" extrusionOk="0">
                  <a:moveTo>
                    <a:pt x="1" y="0"/>
                  </a:moveTo>
                  <a:lnTo>
                    <a:pt x="1" y="9440"/>
                  </a:lnTo>
                  <a:lnTo>
                    <a:pt x="3953" y="9440"/>
                  </a:lnTo>
                  <a:lnTo>
                    <a:pt x="3953" y="0"/>
                  </a:lnTo>
                  <a:close/>
                </a:path>
              </a:pathLst>
            </a:custGeom>
            <a:solidFill>
              <a:srgbClr val="F5F7F9"/>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6"/>
            <p:cNvSpPr/>
            <p:nvPr/>
          </p:nvSpPr>
          <p:spPr>
            <a:xfrm>
              <a:off x="4152339" y="3354219"/>
              <a:ext cx="21111" cy="141355"/>
            </a:xfrm>
            <a:custGeom>
              <a:avLst/>
              <a:gdLst/>
              <a:ahLst/>
              <a:cxnLst/>
              <a:rect l="l" t="t" r="r" b="b"/>
              <a:pathLst>
                <a:path w="1410" h="9441" extrusionOk="0">
                  <a:moveTo>
                    <a:pt x="1" y="0"/>
                  </a:moveTo>
                  <a:lnTo>
                    <a:pt x="1" y="9440"/>
                  </a:lnTo>
                  <a:lnTo>
                    <a:pt x="1409" y="9440"/>
                  </a:lnTo>
                  <a:lnTo>
                    <a:pt x="1409" y="0"/>
                  </a:lnTo>
                  <a:close/>
                </a:path>
              </a:pathLst>
            </a:custGeom>
            <a:solidFill>
              <a:srgbClr val="EBEFF2"/>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6"/>
            <p:cNvSpPr/>
            <p:nvPr/>
          </p:nvSpPr>
          <p:spPr>
            <a:xfrm>
              <a:off x="4133459" y="3577713"/>
              <a:ext cx="99477" cy="36533"/>
            </a:xfrm>
            <a:custGeom>
              <a:avLst/>
              <a:gdLst/>
              <a:ahLst/>
              <a:cxnLst/>
              <a:rect l="l" t="t" r="r" b="b"/>
              <a:pathLst>
                <a:path w="6644" h="2440" extrusionOk="0">
                  <a:moveTo>
                    <a:pt x="0" y="1"/>
                  </a:moveTo>
                  <a:lnTo>
                    <a:pt x="0" y="2440"/>
                  </a:lnTo>
                  <a:lnTo>
                    <a:pt x="5425" y="2440"/>
                  </a:lnTo>
                  <a:cubicBezTo>
                    <a:pt x="6097" y="2440"/>
                    <a:pt x="6644" y="1893"/>
                    <a:pt x="6644" y="1220"/>
                  </a:cubicBezTo>
                  <a:lnTo>
                    <a:pt x="6623" y="1220"/>
                  </a:lnTo>
                  <a:cubicBezTo>
                    <a:pt x="6623" y="547"/>
                    <a:pt x="6076" y="1"/>
                    <a:pt x="5425" y="1"/>
                  </a:cubicBezTo>
                  <a:close/>
                </a:path>
              </a:pathLst>
            </a:custGeom>
            <a:solidFill>
              <a:srgbClr val="EBEFF2"/>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6"/>
            <p:cNvSpPr/>
            <p:nvPr/>
          </p:nvSpPr>
          <p:spPr>
            <a:xfrm>
              <a:off x="4133459" y="3577713"/>
              <a:ext cx="97276" cy="19225"/>
            </a:xfrm>
            <a:custGeom>
              <a:avLst/>
              <a:gdLst/>
              <a:ahLst/>
              <a:cxnLst/>
              <a:rect l="l" t="t" r="r" b="b"/>
              <a:pathLst>
                <a:path w="6497" h="1284" extrusionOk="0">
                  <a:moveTo>
                    <a:pt x="0" y="1"/>
                  </a:moveTo>
                  <a:lnTo>
                    <a:pt x="0" y="1283"/>
                  </a:lnTo>
                  <a:lnTo>
                    <a:pt x="5403" y="1283"/>
                  </a:lnTo>
                  <a:cubicBezTo>
                    <a:pt x="5866" y="1283"/>
                    <a:pt x="6265" y="1052"/>
                    <a:pt x="6497" y="653"/>
                  </a:cubicBezTo>
                  <a:cubicBezTo>
                    <a:pt x="6265" y="253"/>
                    <a:pt x="5866" y="1"/>
                    <a:pt x="5425" y="1"/>
                  </a:cubicBezTo>
                  <a:close/>
                </a:path>
              </a:pathLst>
            </a:custGeom>
            <a:solidFill>
              <a:srgbClr val="F5F7F9"/>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a:off x="4133459" y="3614231"/>
              <a:ext cx="73979" cy="28657"/>
            </a:xfrm>
            <a:custGeom>
              <a:avLst/>
              <a:gdLst/>
              <a:ahLst/>
              <a:cxnLst/>
              <a:rect l="l" t="t" r="r" b="b"/>
              <a:pathLst>
                <a:path w="4941" h="1914" extrusionOk="0">
                  <a:moveTo>
                    <a:pt x="0" y="1"/>
                  </a:moveTo>
                  <a:lnTo>
                    <a:pt x="0" y="1914"/>
                  </a:lnTo>
                  <a:lnTo>
                    <a:pt x="3343" y="1914"/>
                  </a:lnTo>
                  <a:cubicBezTo>
                    <a:pt x="4226" y="1914"/>
                    <a:pt x="4941" y="1178"/>
                    <a:pt x="4941" y="295"/>
                  </a:cubicBezTo>
                  <a:lnTo>
                    <a:pt x="4941" y="1"/>
                  </a:lnTo>
                  <a:close/>
                </a:path>
              </a:pathLst>
            </a:custGeom>
            <a:solidFill>
              <a:srgbClr val="FFFFF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a:off x="4145736" y="3329664"/>
              <a:ext cx="71149" cy="11035"/>
            </a:xfrm>
            <a:custGeom>
              <a:avLst/>
              <a:gdLst/>
              <a:ahLst/>
              <a:cxnLst/>
              <a:rect l="l" t="t" r="r" b="b"/>
              <a:pathLst>
                <a:path w="4752" h="737" extrusionOk="0">
                  <a:moveTo>
                    <a:pt x="442" y="1"/>
                  </a:moveTo>
                  <a:cubicBezTo>
                    <a:pt x="0" y="43"/>
                    <a:pt x="0" y="694"/>
                    <a:pt x="442" y="736"/>
                  </a:cubicBezTo>
                  <a:lnTo>
                    <a:pt x="4394" y="736"/>
                  </a:lnTo>
                  <a:cubicBezTo>
                    <a:pt x="4605" y="736"/>
                    <a:pt x="4752" y="568"/>
                    <a:pt x="4752" y="358"/>
                  </a:cubicBezTo>
                  <a:cubicBezTo>
                    <a:pt x="4752" y="169"/>
                    <a:pt x="4605" y="1"/>
                    <a:pt x="4394" y="1"/>
                  </a:cubicBezTo>
                  <a:close/>
                </a:path>
              </a:pathLst>
            </a:custGeom>
            <a:solidFill>
              <a:srgbClr val="9BAFB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a:off x="4161667" y="3329634"/>
              <a:ext cx="55219" cy="11080"/>
            </a:xfrm>
            <a:custGeom>
              <a:avLst/>
              <a:gdLst/>
              <a:ahLst/>
              <a:cxnLst/>
              <a:rect l="l" t="t" r="r" b="b"/>
              <a:pathLst>
                <a:path w="3688" h="740" extrusionOk="0">
                  <a:moveTo>
                    <a:pt x="475" y="1"/>
                  </a:moveTo>
                  <a:cubicBezTo>
                    <a:pt x="0" y="1"/>
                    <a:pt x="0" y="740"/>
                    <a:pt x="475" y="740"/>
                  </a:cubicBezTo>
                  <a:cubicBezTo>
                    <a:pt x="487" y="740"/>
                    <a:pt x="500" y="739"/>
                    <a:pt x="513" y="738"/>
                  </a:cubicBezTo>
                  <a:lnTo>
                    <a:pt x="3330" y="738"/>
                  </a:lnTo>
                  <a:cubicBezTo>
                    <a:pt x="3541" y="738"/>
                    <a:pt x="3688" y="570"/>
                    <a:pt x="3688" y="360"/>
                  </a:cubicBezTo>
                  <a:cubicBezTo>
                    <a:pt x="3688" y="171"/>
                    <a:pt x="3541" y="3"/>
                    <a:pt x="3330" y="3"/>
                  </a:cubicBezTo>
                  <a:lnTo>
                    <a:pt x="513" y="3"/>
                  </a:lnTo>
                  <a:cubicBezTo>
                    <a:pt x="500" y="2"/>
                    <a:pt x="487" y="1"/>
                    <a:pt x="475"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a:off x="4043744" y="3662712"/>
              <a:ext cx="224138" cy="22683"/>
            </a:xfrm>
            <a:custGeom>
              <a:avLst/>
              <a:gdLst/>
              <a:ahLst/>
              <a:cxnLst/>
              <a:rect l="l" t="t" r="r" b="b"/>
              <a:pathLst>
                <a:path w="14970" h="1515" extrusionOk="0">
                  <a:moveTo>
                    <a:pt x="1009" y="0"/>
                  </a:moveTo>
                  <a:cubicBezTo>
                    <a:pt x="0" y="0"/>
                    <a:pt x="0" y="1514"/>
                    <a:pt x="1009" y="1514"/>
                  </a:cubicBezTo>
                  <a:lnTo>
                    <a:pt x="14213" y="1514"/>
                  </a:lnTo>
                  <a:cubicBezTo>
                    <a:pt x="14633" y="1514"/>
                    <a:pt x="14970" y="1178"/>
                    <a:pt x="14970" y="757"/>
                  </a:cubicBezTo>
                  <a:cubicBezTo>
                    <a:pt x="14970" y="337"/>
                    <a:pt x="14633" y="0"/>
                    <a:pt x="14213" y="0"/>
                  </a:cubicBezTo>
                  <a:close/>
                </a:path>
              </a:pathLst>
            </a:custGeom>
            <a:solidFill>
              <a:srgbClr val="FFFFF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a:off x="4084035" y="3662712"/>
              <a:ext cx="183847" cy="22683"/>
            </a:xfrm>
            <a:custGeom>
              <a:avLst/>
              <a:gdLst/>
              <a:ahLst/>
              <a:cxnLst/>
              <a:rect l="l" t="t" r="r" b="b"/>
              <a:pathLst>
                <a:path w="12279" h="1515" extrusionOk="0">
                  <a:moveTo>
                    <a:pt x="1031" y="0"/>
                  </a:moveTo>
                  <a:cubicBezTo>
                    <a:pt x="0" y="0"/>
                    <a:pt x="0" y="1514"/>
                    <a:pt x="1031" y="1514"/>
                  </a:cubicBezTo>
                  <a:lnTo>
                    <a:pt x="11522" y="1514"/>
                  </a:lnTo>
                  <a:cubicBezTo>
                    <a:pt x="11942" y="1514"/>
                    <a:pt x="12279" y="1178"/>
                    <a:pt x="12279" y="757"/>
                  </a:cubicBezTo>
                  <a:cubicBezTo>
                    <a:pt x="12279" y="337"/>
                    <a:pt x="11942" y="0"/>
                    <a:pt x="11522" y="0"/>
                  </a:cubicBezTo>
                  <a:close/>
                </a:path>
              </a:pathLst>
            </a:custGeom>
            <a:solidFill>
              <a:srgbClr val="F1F4F6"/>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a:off x="4105131" y="3396396"/>
              <a:ext cx="30544" cy="25917"/>
            </a:xfrm>
            <a:custGeom>
              <a:avLst/>
              <a:gdLst/>
              <a:ahLst/>
              <a:cxnLst/>
              <a:rect l="l" t="t" r="r" b="b"/>
              <a:pathLst>
                <a:path w="2040" h="1731" extrusionOk="0">
                  <a:moveTo>
                    <a:pt x="1177" y="1"/>
                  </a:moveTo>
                  <a:cubicBezTo>
                    <a:pt x="400" y="1"/>
                    <a:pt x="0" y="926"/>
                    <a:pt x="547" y="1472"/>
                  </a:cubicBezTo>
                  <a:cubicBezTo>
                    <a:pt x="732" y="1650"/>
                    <a:pt x="954" y="1730"/>
                    <a:pt x="1171" y="1730"/>
                  </a:cubicBezTo>
                  <a:cubicBezTo>
                    <a:pt x="1619" y="1730"/>
                    <a:pt x="2039" y="1387"/>
                    <a:pt x="2039" y="863"/>
                  </a:cubicBezTo>
                  <a:cubicBezTo>
                    <a:pt x="2039" y="379"/>
                    <a:pt x="1661" y="1"/>
                    <a:pt x="1177"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6"/>
            <p:cNvSpPr/>
            <p:nvPr/>
          </p:nvSpPr>
          <p:spPr>
            <a:xfrm>
              <a:off x="4087179" y="3593135"/>
              <a:ext cx="30559" cy="25917"/>
            </a:xfrm>
            <a:custGeom>
              <a:avLst/>
              <a:gdLst/>
              <a:ahLst/>
              <a:cxnLst/>
              <a:rect l="l" t="t" r="r" b="b"/>
              <a:pathLst>
                <a:path w="2041" h="1731" extrusionOk="0">
                  <a:moveTo>
                    <a:pt x="1178" y="1"/>
                  </a:moveTo>
                  <a:cubicBezTo>
                    <a:pt x="400" y="1"/>
                    <a:pt x="1" y="926"/>
                    <a:pt x="547" y="1473"/>
                  </a:cubicBezTo>
                  <a:cubicBezTo>
                    <a:pt x="732" y="1651"/>
                    <a:pt x="955" y="1731"/>
                    <a:pt x="1171" y="1731"/>
                  </a:cubicBezTo>
                  <a:cubicBezTo>
                    <a:pt x="1619" y="1731"/>
                    <a:pt x="2040" y="1388"/>
                    <a:pt x="2040" y="863"/>
                  </a:cubicBezTo>
                  <a:cubicBezTo>
                    <a:pt x="2040" y="379"/>
                    <a:pt x="1662" y="1"/>
                    <a:pt x="1178" y="1"/>
                  </a:cubicBezTo>
                  <a:close/>
                </a:path>
              </a:pathLst>
            </a:custGeom>
            <a:solidFill>
              <a:srgbClr val="334147"/>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6"/>
          <p:cNvGrpSpPr/>
          <p:nvPr/>
        </p:nvGrpSpPr>
        <p:grpSpPr>
          <a:xfrm>
            <a:off x="4861688" y="7305670"/>
            <a:ext cx="2417365" cy="2489590"/>
            <a:chOff x="5757913" y="3227047"/>
            <a:chExt cx="388544" cy="347927"/>
          </a:xfrm>
        </p:grpSpPr>
        <p:sp>
          <p:nvSpPr>
            <p:cNvPr id="250" name="Google Shape;250;p16" descr="Heart represents Relational Listener."/>
            <p:cNvSpPr/>
            <p:nvPr/>
          </p:nvSpPr>
          <p:spPr>
            <a:xfrm>
              <a:off x="5757913" y="3227047"/>
              <a:ext cx="388544" cy="347927"/>
            </a:xfrm>
            <a:custGeom>
              <a:avLst/>
              <a:gdLst/>
              <a:ahLst/>
              <a:cxnLst/>
              <a:rect l="l" t="t" r="r" b="b"/>
              <a:pathLst>
                <a:path w="14789" h="13243" extrusionOk="0">
                  <a:moveTo>
                    <a:pt x="4050" y="0"/>
                  </a:moveTo>
                  <a:cubicBezTo>
                    <a:pt x="3523" y="0"/>
                    <a:pt x="2993" y="103"/>
                    <a:pt x="2490" y="314"/>
                  </a:cubicBezTo>
                  <a:cubicBezTo>
                    <a:pt x="978" y="952"/>
                    <a:pt x="0" y="2436"/>
                    <a:pt x="14" y="4073"/>
                  </a:cubicBezTo>
                  <a:cubicBezTo>
                    <a:pt x="14" y="8283"/>
                    <a:pt x="5431" y="12105"/>
                    <a:pt x="6985" y="13118"/>
                  </a:cubicBezTo>
                  <a:cubicBezTo>
                    <a:pt x="7110" y="13201"/>
                    <a:pt x="7254" y="13243"/>
                    <a:pt x="7398" y="13243"/>
                  </a:cubicBezTo>
                  <a:cubicBezTo>
                    <a:pt x="7542" y="13243"/>
                    <a:pt x="7686" y="13201"/>
                    <a:pt x="7810" y="13118"/>
                  </a:cubicBezTo>
                  <a:cubicBezTo>
                    <a:pt x="9364" y="12105"/>
                    <a:pt x="14781" y="8283"/>
                    <a:pt x="14781" y="4073"/>
                  </a:cubicBezTo>
                  <a:cubicBezTo>
                    <a:pt x="14788" y="1833"/>
                    <a:pt x="12971" y="8"/>
                    <a:pt x="10731" y="1"/>
                  </a:cubicBezTo>
                  <a:cubicBezTo>
                    <a:pt x="9662" y="1"/>
                    <a:pt x="8643" y="424"/>
                    <a:pt x="7887" y="1174"/>
                  </a:cubicBezTo>
                  <a:cubicBezTo>
                    <a:pt x="7752" y="1309"/>
                    <a:pt x="7575" y="1376"/>
                    <a:pt x="7397" y="1376"/>
                  </a:cubicBezTo>
                  <a:cubicBezTo>
                    <a:pt x="7219" y="1376"/>
                    <a:pt x="7041" y="1309"/>
                    <a:pt x="6902" y="1174"/>
                  </a:cubicBezTo>
                  <a:cubicBezTo>
                    <a:pt x="6131" y="407"/>
                    <a:pt x="5098" y="0"/>
                    <a:pt x="4050" y="0"/>
                  </a:cubicBezTo>
                  <a:close/>
                </a:path>
              </a:pathLst>
            </a:custGeom>
            <a:solidFill>
              <a:srgbClr val="EFEFE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a:off x="5758097" y="3227074"/>
              <a:ext cx="194101" cy="347743"/>
            </a:xfrm>
            <a:custGeom>
              <a:avLst/>
              <a:gdLst/>
              <a:ahLst/>
              <a:cxnLst/>
              <a:rect l="l" t="t" r="r" b="b"/>
              <a:pathLst>
                <a:path w="7388" h="13236" extrusionOk="0">
                  <a:moveTo>
                    <a:pt x="4058" y="0"/>
                  </a:moveTo>
                  <a:cubicBezTo>
                    <a:pt x="1811" y="7"/>
                    <a:pt x="0" y="1832"/>
                    <a:pt x="7" y="4072"/>
                  </a:cubicBezTo>
                  <a:cubicBezTo>
                    <a:pt x="7" y="8282"/>
                    <a:pt x="5424" y="12104"/>
                    <a:pt x="6978" y="13117"/>
                  </a:cubicBezTo>
                  <a:cubicBezTo>
                    <a:pt x="7088" y="13188"/>
                    <a:pt x="7223" y="13235"/>
                    <a:pt x="7360" y="13235"/>
                  </a:cubicBezTo>
                  <a:cubicBezTo>
                    <a:pt x="7369" y="13235"/>
                    <a:pt x="7378" y="13235"/>
                    <a:pt x="7387" y="13235"/>
                  </a:cubicBezTo>
                  <a:cubicBezTo>
                    <a:pt x="1859" y="5688"/>
                    <a:pt x="3829" y="1457"/>
                    <a:pt x="5702" y="354"/>
                  </a:cubicBezTo>
                  <a:cubicBezTo>
                    <a:pt x="5182" y="118"/>
                    <a:pt x="4620" y="0"/>
                    <a:pt x="4058" y="0"/>
                  </a:cubicBezTo>
                  <a:close/>
                </a:path>
              </a:pathLst>
            </a:custGeom>
            <a:solidFill>
              <a:srgbClr val="C5D3FF"/>
            </a:solidFill>
            <a:ln w="9525" cap="flat" cmpd="sng">
              <a:solidFill>
                <a:srgbClr val="3341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7"/>
          <p:cNvSpPr txBox="1">
            <a:spLocks noGrp="1"/>
          </p:cNvSpPr>
          <p:nvPr>
            <p:ph type="ctrTitle"/>
          </p:nvPr>
        </p:nvSpPr>
        <p:spPr>
          <a:xfrm>
            <a:off x="1363850" y="166525"/>
            <a:ext cx="160539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Breakout Groups</a:t>
            </a:r>
            <a:endParaRPr/>
          </a:p>
        </p:txBody>
      </p:sp>
      <p:sp>
        <p:nvSpPr>
          <p:cNvPr id="257" name="Google Shape;257;p17"/>
          <p:cNvSpPr txBox="1">
            <a:spLocks noGrp="1"/>
          </p:cNvSpPr>
          <p:nvPr>
            <p:ph type="subTitle" idx="1"/>
          </p:nvPr>
        </p:nvSpPr>
        <p:spPr>
          <a:xfrm>
            <a:off x="938275" y="1838550"/>
            <a:ext cx="14549700" cy="6894600"/>
          </a:xfrm>
          <a:prstGeom prst="rect">
            <a:avLst/>
          </a:prstGeom>
        </p:spPr>
        <p:txBody>
          <a:bodyPr spcFirstLastPara="1" wrap="square" lIns="91425" tIns="45700" rIns="91425" bIns="45700" anchor="t" anchorCtr="0">
            <a:noAutofit/>
          </a:bodyPr>
          <a:lstStyle/>
          <a:p>
            <a:pPr marL="0" lvl="0" indent="0" algn="ctr" rtl="0">
              <a:lnSpc>
                <a:spcPct val="150000"/>
              </a:lnSpc>
              <a:spcBef>
                <a:spcPts val="0"/>
              </a:spcBef>
              <a:spcAft>
                <a:spcPts val="0"/>
              </a:spcAft>
              <a:buNone/>
            </a:pPr>
            <a:r>
              <a:rPr lang="en-US" sz="4800" b="1"/>
              <a:t>What types of listening do you use most often?</a:t>
            </a:r>
            <a:endParaRPr sz="4800" b="1"/>
          </a:p>
          <a:p>
            <a:pPr marL="0" lvl="0" indent="0" algn="ctr" rtl="0">
              <a:lnSpc>
                <a:spcPct val="150000"/>
              </a:lnSpc>
              <a:spcBef>
                <a:spcPts val="0"/>
              </a:spcBef>
              <a:spcAft>
                <a:spcPts val="0"/>
              </a:spcAft>
              <a:buNone/>
            </a:pPr>
            <a:endParaRPr sz="4800" b="1"/>
          </a:p>
          <a:p>
            <a:pPr marL="0" lvl="0" indent="0" algn="ctr" rtl="0">
              <a:lnSpc>
                <a:spcPct val="150000"/>
              </a:lnSpc>
              <a:spcBef>
                <a:spcPts val="0"/>
              </a:spcBef>
              <a:spcAft>
                <a:spcPts val="0"/>
              </a:spcAft>
              <a:buNone/>
            </a:pPr>
            <a:endParaRPr sz="4800" b="1"/>
          </a:p>
          <a:p>
            <a:pPr marL="0" lvl="0" indent="0" algn="l" rtl="0">
              <a:lnSpc>
                <a:spcPct val="150000"/>
              </a:lnSpc>
              <a:spcBef>
                <a:spcPts val="0"/>
              </a:spcBef>
              <a:spcAft>
                <a:spcPts val="0"/>
              </a:spcAft>
              <a:buNone/>
            </a:pPr>
            <a:endParaRPr sz="4800" b="1"/>
          </a:p>
          <a:p>
            <a:pPr marL="0" lvl="0" indent="0" algn="l" rtl="0">
              <a:lnSpc>
                <a:spcPct val="150000"/>
              </a:lnSpc>
              <a:spcBef>
                <a:spcPts val="0"/>
              </a:spcBef>
              <a:spcAft>
                <a:spcPts val="0"/>
              </a:spcAft>
              <a:buNone/>
            </a:pPr>
            <a:endParaRPr sz="4800" b="1"/>
          </a:p>
          <a:p>
            <a:pPr marL="0" lvl="0" indent="0" algn="l" rtl="0">
              <a:lnSpc>
                <a:spcPct val="150000"/>
              </a:lnSpc>
              <a:spcBef>
                <a:spcPts val="0"/>
              </a:spcBef>
              <a:spcAft>
                <a:spcPts val="0"/>
              </a:spcAft>
              <a:buNone/>
            </a:pPr>
            <a:endParaRPr sz="4800" b="1"/>
          </a:p>
          <a:p>
            <a:pPr marL="0" lvl="0" indent="0" algn="ctr" rtl="0">
              <a:lnSpc>
                <a:spcPct val="150000"/>
              </a:lnSpc>
              <a:spcBef>
                <a:spcPts val="0"/>
              </a:spcBef>
              <a:spcAft>
                <a:spcPts val="0"/>
              </a:spcAft>
              <a:buNone/>
            </a:pPr>
            <a:r>
              <a:rPr lang="en-US" sz="4800" b="1"/>
              <a:t>What do you struggle with as a listener? </a:t>
            </a:r>
            <a:endParaRPr sz="4800" b="1"/>
          </a:p>
          <a:p>
            <a:pPr marL="0" lvl="0" indent="0" algn="ctr" rtl="0">
              <a:lnSpc>
                <a:spcPct val="150000"/>
              </a:lnSpc>
              <a:spcBef>
                <a:spcPts val="0"/>
              </a:spcBef>
              <a:spcAft>
                <a:spcPts val="0"/>
              </a:spcAft>
              <a:buNone/>
            </a:pPr>
            <a:endParaRPr sz="4800" b="1"/>
          </a:p>
          <a:p>
            <a:pPr marL="0" lvl="0" indent="0" algn="ctr" rtl="0">
              <a:lnSpc>
                <a:spcPct val="150000"/>
              </a:lnSpc>
              <a:spcBef>
                <a:spcPts val="0"/>
              </a:spcBef>
              <a:spcAft>
                <a:spcPts val="0"/>
              </a:spcAft>
              <a:buNone/>
            </a:pPr>
            <a:endParaRPr sz="4800" b="1"/>
          </a:p>
          <a:p>
            <a:pPr marL="0" lvl="0" indent="0" algn="ctr" rtl="0">
              <a:lnSpc>
                <a:spcPct val="150000"/>
              </a:lnSpc>
              <a:spcBef>
                <a:spcPts val="0"/>
              </a:spcBef>
              <a:spcAft>
                <a:spcPts val="0"/>
              </a:spcAft>
              <a:buNone/>
            </a:pPr>
            <a:r>
              <a:rPr lang="en-US" sz="4800" b="1"/>
              <a:t> </a:t>
            </a:r>
            <a:endParaRPr sz="4800" b="1"/>
          </a:p>
          <a:p>
            <a:pPr marL="0" lvl="0" indent="0" algn="ctr" rtl="0">
              <a:lnSpc>
                <a:spcPct val="150000"/>
              </a:lnSpc>
              <a:spcBef>
                <a:spcPts val="640"/>
              </a:spcBef>
              <a:spcAft>
                <a:spcPts val="0"/>
              </a:spcAft>
              <a:buNone/>
            </a:pPr>
            <a:endParaRPr sz="4800"/>
          </a:p>
        </p:txBody>
      </p:sp>
      <p:grpSp>
        <p:nvGrpSpPr>
          <p:cNvPr id="258" name="Google Shape;258;p17"/>
          <p:cNvGrpSpPr/>
          <p:nvPr/>
        </p:nvGrpSpPr>
        <p:grpSpPr>
          <a:xfrm>
            <a:off x="15487974" y="7354648"/>
            <a:ext cx="2535405" cy="2181451"/>
            <a:chOff x="7951362" y="2885437"/>
            <a:chExt cx="382529" cy="382529"/>
          </a:xfrm>
        </p:grpSpPr>
        <p:sp>
          <p:nvSpPr>
            <p:cNvPr id="259" name="Google Shape;259;p17"/>
            <p:cNvSpPr/>
            <p:nvPr/>
          </p:nvSpPr>
          <p:spPr>
            <a:xfrm>
              <a:off x="8141615" y="2898514"/>
              <a:ext cx="96768" cy="94510"/>
            </a:xfrm>
            <a:custGeom>
              <a:avLst/>
              <a:gdLst/>
              <a:ahLst/>
              <a:cxnLst/>
              <a:rect l="l" t="t" r="r" b="b"/>
              <a:pathLst>
                <a:path w="3685" h="3599" extrusionOk="0">
                  <a:moveTo>
                    <a:pt x="0" y="0"/>
                  </a:moveTo>
                  <a:lnTo>
                    <a:pt x="0" y="3599"/>
                  </a:lnTo>
                  <a:lnTo>
                    <a:pt x="2929" y="3599"/>
                  </a:lnTo>
                  <a:lnTo>
                    <a:pt x="2709" y="3149"/>
                  </a:lnTo>
                  <a:cubicBezTo>
                    <a:pt x="2651" y="3044"/>
                    <a:pt x="2594" y="2939"/>
                    <a:pt x="2517" y="2843"/>
                  </a:cubicBezTo>
                  <a:cubicBezTo>
                    <a:pt x="2087" y="2240"/>
                    <a:pt x="2297" y="1991"/>
                    <a:pt x="2335" y="1953"/>
                  </a:cubicBezTo>
                  <a:cubicBezTo>
                    <a:pt x="2410" y="1886"/>
                    <a:pt x="2508" y="1848"/>
                    <a:pt x="2611" y="1848"/>
                  </a:cubicBezTo>
                  <a:cubicBezTo>
                    <a:pt x="2640" y="1848"/>
                    <a:pt x="2669" y="1851"/>
                    <a:pt x="2699" y="1857"/>
                  </a:cubicBezTo>
                  <a:cubicBezTo>
                    <a:pt x="2852" y="1895"/>
                    <a:pt x="2986" y="1982"/>
                    <a:pt x="3091" y="2106"/>
                  </a:cubicBezTo>
                  <a:lnTo>
                    <a:pt x="3627" y="2651"/>
                  </a:lnTo>
                  <a:lnTo>
                    <a:pt x="3627" y="412"/>
                  </a:lnTo>
                  <a:cubicBezTo>
                    <a:pt x="3627" y="393"/>
                    <a:pt x="3627" y="374"/>
                    <a:pt x="3627" y="355"/>
                  </a:cubicBezTo>
                  <a:lnTo>
                    <a:pt x="3685" y="0"/>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7"/>
            <p:cNvSpPr/>
            <p:nvPr/>
          </p:nvSpPr>
          <p:spPr>
            <a:xfrm>
              <a:off x="8141615" y="2969390"/>
              <a:ext cx="76916" cy="23634"/>
            </a:xfrm>
            <a:custGeom>
              <a:avLst/>
              <a:gdLst/>
              <a:ahLst/>
              <a:cxnLst/>
              <a:rect l="l" t="t" r="r" b="b"/>
              <a:pathLst>
                <a:path w="2929" h="900" extrusionOk="0">
                  <a:moveTo>
                    <a:pt x="0" y="0"/>
                  </a:moveTo>
                  <a:lnTo>
                    <a:pt x="0" y="900"/>
                  </a:lnTo>
                  <a:lnTo>
                    <a:pt x="2929" y="900"/>
                  </a:lnTo>
                  <a:lnTo>
                    <a:pt x="2709" y="450"/>
                  </a:lnTo>
                  <a:cubicBezTo>
                    <a:pt x="2661" y="335"/>
                    <a:pt x="2594" y="230"/>
                    <a:pt x="2527" y="134"/>
                  </a:cubicBezTo>
                  <a:cubicBezTo>
                    <a:pt x="2489" y="86"/>
                    <a:pt x="2460" y="39"/>
                    <a:pt x="2431" y="0"/>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7"/>
            <p:cNvSpPr/>
            <p:nvPr/>
          </p:nvSpPr>
          <p:spPr>
            <a:xfrm>
              <a:off x="8047105" y="3161902"/>
              <a:ext cx="96794" cy="94247"/>
            </a:xfrm>
            <a:custGeom>
              <a:avLst/>
              <a:gdLst/>
              <a:ahLst/>
              <a:cxnLst/>
              <a:rect l="l" t="t" r="r" b="b"/>
              <a:pathLst>
                <a:path w="3686" h="3589" extrusionOk="0">
                  <a:moveTo>
                    <a:pt x="766" y="0"/>
                  </a:moveTo>
                  <a:lnTo>
                    <a:pt x="977" y="440"/>
                  </a:lnTo>
                  <a:cubicBezTo>
                    <a:pt x="1034" y="555"/>
                    <a:pt x="1092" y="651"/>
                    <a:pt x="1168" y="756"/>
                  </a:cubicBezTo>
                  <a:cubicBezTo>
                    <a:pt x="1599" y="1349"/>
                    <a:pt x="1389" y="1608"/>
                    <a:pt x="1350" y="1637"/>
                  </a:cubicBezTo>
                  <a:cubicBezTo>
                    <a:pt x="1276" y="1704"/>
                    <a:pt x="1178" y="1742"/>
                    <a:pt x="1075" y="1742"/>
                  </a:cubicBezTo>
                  <a:cubicBezTo>
                    <a:pt x="1046" y="1742"/>
                    <a:pt x="1016" y="1739"/>
                    <a:pt x="987" y="1732"/>
                  </a:cubicBezTo>
                  <a:cubicBezTo>
                    <a:pt x="843" y="1684"/>
                    <a:pt x="699" y="1598"/>
                    <a:pt x="594" y="1483"/>
                  </a:cubicBezTo>
                  <a:lnTo>
                    <a:pt x="58" y="938"/>
                  </a:lnTo>
                  <a:lnTo>
                    <a:pt x="58" y="3177"/>
                  </a:lnTo>
                  <a:cubicBezTo>
                    <a:pt x="58" y="3197"/>
                    <a:pt x="58" y="3216"/>
                    <a:pt x="58" y="3225"/>
                  </a:cubicBezTo>
                  <a:lnTo>
                    <a:pt x="1" y="3589"/>
                  </a:lnTo>
                  <a:lnTo>
                    <a:pt x="3685" y="3589"/>
                  </a:lnTo>
                  <a:lnTo>
                    <a:pt x="3685" y="0"/>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7"/>
            <p:cNvSpPr/>
            <p:nvPr/>
          </p:nvSpPr>
          <p:spPr>
            <a:xfrm>
              <a:off x="8067221" y="3161902"/>
              <a:ext cx="76679" cy="23398"/>
            </a:xfrm>
            <a:custGeom>
              <a:avLst/>
              <a:gdLst/>
              <a:ahLst/>
              <a:cxnLst/>
              <a:rect l="l" t="t" r="r" b="b"/>
              <a:pathLst>
                <a:path w="2920" h="891" extrusionOk="0">
                  <a:moveTo>
                    <a:pt x="0" y="0"/>
                  </a:moveTo>
                  <a:lnTo>
                    <a:pt x="211" y="440"/>
                  </a:lnTo>
                  <a:cubicBezTo>
                    <a:pt x="268" y="555"/>
                    <a:pt x="326" y="651"/>
                    <a:pt x="402" y="756"/>
                  </a:cubicBezTo>
                  <a:cubicBezTo>
                    <a:pt x="441" y="804"/>
                    <a:pt x="469" y="852"/>
                    <a:pt x="498" y="890"/>
                  </a:cubicBezTo>
                  <a:lnTo>
                    <a:pt x="2919" y="890"/>
                  </a:lnTo>
                  <a:lnTo>
                    <a:pt x="2919" y="0"/>
                  </a:ln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7"/>
            <p:cNvSpPr/>
            <p:nvPr/>
          </p:nvSpPr>
          <p:spPr>
            <a:xfrm>
              <a:off x="7958137" y="3102318"/>
              <a:ext cx="132744" cy="165648"/>
            </a:xfrm>
            <a:custGeom>
              <a:avLst/>
              <a:gdLst/>
              <a:ahLst/>
              <a:cxnLst/>
              <a:rect l="l" t="t" r="r" b="b"/>
              <a:pathLst>
                <a:path w="5055" h="6308" extrusionOk="0">
                  <a:moveTo>
                    <a:pt x="585" y="1"/>
                  </a:moveTo>
                  <a:lnTo>
                    <a:pt x="585" y="1121"/>
                  </a:lnTo>
                  <a:cubicBezTo>
                    <a:pt x="1" y="1551"/>
                    <a:pt x="20" y="3159"/>
                    <a:pt x="30" y="3226"/>
                  </a:cubicBezTo>
                  <a:lnTo>
                    <a:pt x="30" y="4422"/>
                  </a:lnTo>
                  <a:cubicBezTo>
                    <a:pt x="30" y="4700"/>
                    <a:pt x="250" y="4920"/>
                    <a:pt x="527" y="4920"/>
                  </a:cubicBezTo>
                  <a:lnTo>
                    <a:pt x="546" y="4920"/>
                  </a:lnTo>
                  <a:cubicBezTo>
                    <a:pt x="661" y="4920"/>
                    <a:pt x="776" y="4882"/>
                    <a:pt x="872" y="4805"/>
                  </a:cubicBezTo>
                  <a:lnTo>
                    <a:pt x="872" y="5399"/>
                  </a:lnTo>
                  <a:cubicBezTo>
                    <a:pt x="872" y="5676"/>
                    <a:pt x="1092" y="5906"/>
                    <a:pt x="1369" y="5906"/>
                  </a:cubicBezTo>
                  <a:lnTo>
                    <a:pt x="1389" y="5906"/>
                  </a:lnTo>
                  <a:cubicBezTo>
                    <a:pt x="1503" y="5906"/>
                    <a:pt x="1618" y="5868"/>
                    <a:pt x="1704" y="5791"/>
                  </a:cubicBezTo>
                  <a:lnTo>
                    <a:pt x="1704" y="5801"/>
                  </a:lnTo>
                  <a:cubicBezTo>
                    <a:pt x="1704" y="6078"/>
                    <a:pt x="1934" y="6308"/>
                    <a:pt x="2212" y="6308"/>
                  </a:cubicBezTo>
                  <a:lnTo>
                    <a:pt x="2221" y="6308"/>
                  </a:lnTo>
                  <a:cubicBezTo>
                    <a:pt x="2499" y="6308"/>
                    <a:pt x="2728" y="6078"/>
                    <a:pt x="2728" y="5801"/>
                  </a:cubicBezTo>
                  <a:lnTo>
                    <a:pt x="2728" y="5791"/>
                  </a:lnTo>
                  <a:cubicBezTo>
                    <a:pt x="2815" y="5868"/>
                    <a:pt x="2929" y="5906"/>
                    <a:pt x="3044" y="5906"/>
                  </a:cubicBezTo>
                  <a:lnTo>
                    <a:pt x="3063" y="5906"/>
                  </a:lnTo>
                  <a:cubicBezTo>
                    <a:pt x="3341" y="5906"/>
                    <a:pt x="3571" y="5686"/>
                    <a:pt x="3571" y="5408"/>
                  </a:cubicBezTo>
                  <a:lnTo>
                    <a:pt x="3571" y="3561"/>
                  </a:lnTo>
                  <a:cubicBezTo>
                    <a:pt x="3724" y="3791"/>
                    <a:pt x="3982" y="4087"/>
                    <a:pt x="4288" y="4145"/>
                  </a:cubicBezTo>
                  <a:cubicBezTo>
                    <a:pt x="4330" y="4155"/>
                    <a:pt x="4372" y="4159"/>
                    <a:pt x="4413" y="4159"/>
                  </a:cubicBezTo>
                  <a:cubicBezTo>
                    <a:pt x="4536" y="4159"/>
                    <a:pt x="4657" y="4118"/>
                    <a:pt x="4757" y="4040"/>
                  </a:cubicBezTo>
                  <a:lnTo>
                    <a:pt x="4805" y="4001"/>
                  </a:lnTo>
                  <a:lnTo>
                    <a:pt x="4834" y="3953"/>
                  </a:lnTo>
                  <a:cubicBezTo>
                    <a:pt x="4920" y="3829"/>
                    <a:pt x="5054" y="3504"/>
                    <a:pt x="4633" y="2920"/>
                  </a:cubicBezTo>
                  <a:cubicBezTo>
                    <a:pt x="4451" y="2681"/>
                    <a:pt x="4346" y="2413"/>
                    <a:pt x="4308" y="2126"/>
                  </a:cubicBezTo>
                  <a:cubicBezTo>
                    <a:pt x="4231" y="1685"/>
                    <a:pt x="4126" y="1360"/>
                    <a:pt x="3456" y="843"/>
                  </a:cubicBezTo>
                  <a:lnTo>
                    <a:pt x="3456" y="1"/>
                  </a:lnTo>
                  <a:close/>
                </a:path>
              </a:pathLst>
            </a:custGeom>
            <a:solidFill>
              <a:srgbClr val="F6D2A2"/>
            </a:solidFill>
            <a:ln w="9525" cap="flat" cmpd="sng">
              <a:solidFill>
                <a:srgbClr val="EFBC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7"/>
            <p:cNvSpPr/>
            <p:nvPr/>
          </p:nvSpPr>
          <p:spPr>
            <a:xfrm>
              <a:off x="7958137" y="3102318"/>
              <a:ext cx="24159" cy="129225"/>
            </a:xfrm>
            <a:custGeom>
              <a:avLst/>
              <a:gdLst/>
              <a:ahLst/>
              <a:cxnLst/>
              <a:rect l="l" t="t" r="r" b="b"/>
              <a:pathLst>
                <a:path w="920" h="4921" extrusionOk="0">
                  <a:moveTo>
                    <a:pt x="585" y="1"/>
                  </a:moveTo>
                  <a:lnTo>
                    <a:pt x="585" y="1121"/>
                  </a:lnTo>
                  <a:cubicBezTo>
                    <a:pt x="1" y="1542"/>
                    <a:pt x="20" y="3159"/>
                    <a:pt x="30" y="3226"/>
                  </a:cubicBezTo>
                  <a:lnTo>
                    <a:pt x="30" y="4422"/>
                  </a:lnTo>
                  <a:cubicBezTo>
                    <a:pt x="30" y="4700"/>
                    <a:pt x="250" y="4920"/>
                    <a:pt x="527" y="4920"/>
                  </a:cubicBezTo>
                  <a:lnTo>
                    <a:pt x="546" y="4920"/>
                  </a:lnTo>
                  <a:cubicBezTo>
                    <a:pt x="604" y="4920"/>
                    <a:pt x="652" y="4910"/>
                    <a:pt x="700" y="4901"/>
                  </a:cubicBezTo>
                  <a:cubicBezTo>
                    <a:pt x="499" y="4824"/>
                    <a:pt x="355" y="4633"/>
                    <a:pt x="355" y="4422"/>
                  </a:cubicBezTo>
                  <a:lnTo>
                    <a:pt x="355" y="3226"/>
                  </a:lnTo>
                  <a:cubicBezTo>
                    <a:pt x="355" y="3159"/>
                    <a:pt x="326" y="1637"/>
                    <a:pt x="920" y="1216"/>
                  </a:cubicBezTo>
                  <a:lnTo>
                    <a:pt x="920"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7"/>
            <p:cNvSpPr/>
            <p:nvPr/>
          </p:nvSpPr>
          <p:spPr>
            <a:xfrm>
              <a:off x="7980773" y="3188661"/>
              <a:ext cx="17857" cy="68749"/>
            </a:xfrm>
            <a:custGeom>
              <a:avLst/>
              <a:gdLst/>
              <a:ahLst/>
              <a:cxnLst/>
              <a:rect l="l" t="t" r="r" b="b"/>
              <a:pathLst>
                <a:path w="680" h="2618" extrusionOk="0">
                  <a:moveTo>
                    <a:pt x="163" y="0"/>
                  </a:moveTo>
                  <a:cubicBezTo>
                    <a:pt x="82" y="0"/>
                    <a:pt x="0" y="53"/>
                    <a:pt x="0" y="158"/>
                  </a:cubicBezTo>
                  <a:lnTo>
                    <a:pt x="0" y="1776"/>
                  </a:lnTo>
                  <a:lnTo>
                    <a:pt x="0" y="2120"/>
                  </a:lnTo>
                  <a:cubicBezTo>
                    <a:pt x="0" y="2398"/>
                    <a:pt x="230" y="2618"/>
                    <a:pt x="507" y="2618"/>
                  </a:cubicBezTo>
                  <a:lnTo>
                    <a:pt x="527" y="2618"/>
                  </a:lnTo>
                  <a:cubicBezTo>
                    <a:pt x="574" y="2618"/>
                    <a:pt x="632" y="2608"/>
                    <a:pt x="680" y="2599"/>
                  </a:cubicBezTo>
                  <a:cubicBezTo>
                    <a:pt x="469" y="2522"/>
                    <a:pt x="335" y="2331"/>
                    <a:pt x="335" y="2111"/>
                  </a:cubicBezTo>
                  <a:lnTo>
                    <a:pt x="335" y="1517"/>
                  </a:lnTo>
                  <a:lnTo>
                    <a:pt x="326" y="1527"/>
                  </a:lnTo>
                  <a:lnTo>
                    <a:pt x="326" y="158"/>
                  </a:lnTo>
                  <a:cubicBezTo>
                    <a:pt x="326" y="53"/>
                    <a:pt x="244" y="0"/>
                    <a:pt x="163"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7"/>
            <p:cNvSpPr/>
            <p:nvPr/>
          </p:nvSpPr>
          <p:spPr>
            <a:xfrm>
              <a:off x="8029012" y="3205231"/>
              <a:ext cx="13603" cy="51995"/>
            </a:xfrm>
            <a:custGeom>
              <a:avLst/>
              <a:gdLst/>
              <a:ahLst/>
              <a:cxnLst/>
              <a:rect l="l" t="t" r="r" b="b"/>
              <a:pathLst>
                <a:path w="518" h="1980" extrusionOk="0">
                  <a:moveTo>
                    <a:pt x="163" y="1"/>
                  </a:moveTo>
                  <a:cubicBezTo>
                    <a:pt x="82" y="1"/>
                    <a:pt x="1" y="54"/>
                    <a:pt x="1" y="159"/>
                  </a:cubicBezTo>
                  <a:lnTo>
                    <a:pt x="1" y="1776"/>
                  </a:lnTo>
                  <a:cubicBezTo>
                    <a:pt x="1" y="1805"/>
                    <a:pt x="10" y="1834"/>
                    <a:pt x="29" y="1862"/>
                  </a:cubicBezTo>
                  <a:cubicBezTo>
                    <a:pt x="39" y="1882"/>
                    <a:pt x="58" y="1891"/>
                    <a:pt x="77" y="1901"/>
                  </a:cubicBezTo>
                  <a:cubicBezTo>
                    <a:pt x="153" y="1951"/>
                    <a:pt x="250" y="1979"/>
                    <a:pt x="343" y="1979"/>
                  </a:cubicBezTo>
                  <a:cubicBezTo>
                    <a:pt x="357" y="1979"/>
                    <a:pt x="370" y="1978"/>
                    <a:pt x="384" y="1977"/>
                  </a:cubicBezTo>
                  <a:cubicBezTo>
                    <a:pt x="431" y="1977"/>
                    <a:pt x="470" y="1968"/>
                    <a:pt x="518" y="1958"/>
                  </a:cubicBezTo>
                  <a:cubicBezTo>
                    <a:pt x="460" y="1939"/>
                    <a:pt x="412" y="1910"/>
                    <a:pt x="364" y="1872"/>
                  </a:cubicBezTo>
                  <a:cubicBezTo>
                    <a:pt x="345" y="1853"/>
                    <a:pt x="326" y="1824"/>
                    <a:pt x="326" y="1786"/>
                  </a:cubicBezTo>
                  <a:lnTo>
                    <a:pt x="326" y="1776"/>
                  </a:lnTo>
                  <a:lnTo>
                    <a:pt x="326" y="159"/>
                  </a:lnTo>
                  <a:cubicBezTo>
                    <a:pt x="326" y="54"/>
                    <a:pt x="245" y="1"/>
                    <a:pt x="16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7"/>
            <p:cNvSpPr/>
            <p:nvPr/>
          </p:nvSpPr>
          <p:spPr>
            <a:xfrm>
              <a:off x="8003146" y="3209328"/>
              <a:ext cx="17358" cy="58639"/>
            </a:xfrm>
            <a:custGeom>
              <a:avLst/>
              <a:gdLst/>
              <a:ahLst/>
              <a:cxnLst/>
              <a:rect l="l" t="t" r="r" b="b"/>
              <a:pathLst>
                <a:path w="661" h="2233" extrusionOk="0">
                  <a:moveTo>
                    <a:pt x="158" y="0"/>
                  </a:moveTo>
                  <a:cubicBezTo>
                    <a:pt x="79" y="0"/>
                    <a:pt x="0" y="56"/>
                    <a:pt x="0" y="166"/>
                  </a:cubicBezTo>
                  <a:lnTo>
                    <a:pt x="0" y="1783"/>
                  </a:lnTo>
                  <a:cubicBezTo>
                    <a:pt x="0" y="1793"/>
                    <a:pt x="0" y="1812"/>
                    <a:pt x="10" y="1831"/>
                  </a:cubicBezTo>
                  <a:lnTo>
                    <a:pt x="0" y="1831"/>
                  </a:lnTo>
                  <a:cubicBezTo>
                    <a:pt x="48" y="2060"/>
                    <a:pt x="249" y="2233"/>
                    <a:pt x="488" y="2233"/>
                  </a:cubicBezTo>
                  <a:lnTo>
                    <a:pt x="507" y="2233"/>
                  </a:lnTo>
                  <a:cubicBezTo>
                    <a:pt x="565" y="2233"/>
                    <a:pt x="613" y="2223"/>
                    <a:pt x="660" y="2204"/>
                  </a:cubicBezTo>
                  <a:cubicBezTo>
                    <a:pt x="459" y="2137"/>
                    <a:pt x="316" y="1946"/>
                    <a:pt x="316" y="1726"/>
                  </a:cubicBezTo>
                  <a:lnTo>
                    <a:pt x="316" y="166"/>
                  </a:lnTo>
                  <a:cubicBezTo>
                    <a:pt x="316" y="56"/>
                    <a:pt x="237" y="0"/>
                    <a:pt x="158"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7"/>
            <p:cNvSpPr/>
            <p:nvPr/>
          </p:nvSpPr>
          <p:spPr>
            <a:xfrm>
              <a:off x="8051885" y="3184013"/>
              <a:ext cx="26155" cy="27520"/>
            </a:xfrm>
            <a:custGeom>
              <a:avLst/>
              <a:gdLst/>
              <a:ahLst/>
              <a:cxnLst/>
              <a:rect l="l" t="t" r="r" b="b"/>
              <a:pathLst>
                <a:path w="996" h="1048" extrusionOk="0">
                  <a:moveTo>
                    <a:pt x="1" y="0"/>
                  </a:moveTo>
                  <a:lnTo>
                    <a:pt x="1" y="441"/>
                  </a:lnTo>
                  <a:cubicBezTo>
                    <a:pt x="96" y="574"/>
                    <a:pt x="211" y="708"/>
                    <a:pt x="326" y="823"/>
                  </a:cubicBezTo>
                  <a:cubicBezTo>
                    <a:pt x="431" y="929"/>
                    <a:pt x="565" y="996"/>
                    <a:pt x="709" y="1034"/>
                  </a:cubicBezTo>
                  <a:cubicBezTo>
                    <a:pt x="752" y="1042"/>
                    <a:pt x="795" y="1047"/>
                    <a:pt x="838" y="1047"/>
                  </a:cubicBezTo>
                  <a:cubicBezTo>
                    <a:pt x="891" y="1047"/>
                    <a:pt x="943" y="1040"/>
                    <a:pt x="996" y="1024"/>
                  </a:cubicBezTo>
                  <a:cubicBezTo>
                    <a:pt x="805" y="948"/>
                    <a:pt x="632" y="833"/>
                    <a:pt x="498" y="670"/>
                  </a:cubicBezTo>
                  <a:cubicBezTo>
                    <a:pt x="470" y="632"/>
                    <a:pt x="412" y="555"/>
                    <a:pt x="355" y="479"/>
                  </a:cubicBezTo>
                  <a:lnTo>
                    <a:pt x="326" y="441"/>
                  </a:lnTo>
                  <a:cubicBezTo>
                    <a:pt x="173" y="249"/>
                    <a:pt x="1" y="0"/>
                    <a:pt x="1"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7"/>
            <p:cNvSpPr/>
            <p:nvPr/>
          </p:nvSpPr>
          <p:spPr>
            <a:xfrm>
              <a:off x="7963940" y="2981706"/>
              <a:ext cx="94510" cy="96768"/>
            </a:xfrm>
            <a:custGeom>
              <a:avLst/>
              <a:gdLst/>
              <a:ahLst/>
              <a:cxnLst/>
              <a:rect l="l" t="t" r="r" b="b"/>
              <a:pathLst>
                <a:path w="3599" h="3685" extrusionOk="0">
                  <a:moveTo>
                    <a:pt x="0" y="0"/>
                  </a:moveTo>
                  <a:lnTo>
                    <a:pt x="0" y="3685"/>
                  </a:lnTo>
                  <a:lnTo>
                    <a:pt x="3598" y="3685"/>
                  </a:lnTo>
                  <a:lnTo>
                    <a:pt x="3598" y="756"/>
                  </a:lnTo>
                  <a:lnTo>
                    <a:pt x="3149" y="976"/>
                  </a:lnTo>
                  <a:cubicBezTo>
                    <a:pt x="3043" y="1024"/>
                    <a:pt x="2938" y="1091"/>
                    <a:pt x="2842" y="1158"/>
                  </a:cubicBezTo>
                  <a:cubicBezTo>
                    <a:pt x="2661" y="1311"/>
                    <a:pt x="2440" y="1407"/>
                    <a:pt x="2201" y="1426"/>
                  </a:cubicBezTo>
                  <a:cubicBezTo>
                    <a:pt x="2192" y="1427"/>
                    <a:pt x="2183" y="1428"/>
                    <a:pt x="2174" y="1428"/>
                  </a:cubicBezTo>
                  <a:cubicBezTo>
                    <a:pt x="2096" y="1428"/>
                    <a:pt x="2012" y="1392"/>
                    <a:pt x="1952" y="1340"/>
                  </a:cubicBezTo>
                  <a:cubicBezTo>
                    <a:pt x="1866" y="1244"/>
                    <a:pt x="1828" y="1110"/>
                    <a:pt x="1857" y="986"/>
                  </a:cubicBezTo>
                  <a:cubicBezTo>
                    <a:pt x="1905" y="833"/>
                    <a:pt x="1991" y="699"/>
                    <a:pt x="2106" y="594"/>
                  </a:cubicBezTo>
                  <a:lnTo>
                    <a:pt x="2651" y="48"/>
                  </a:lnTo>
                  <a:lnTo>
                    <a:pt x="354" y="48"/>
                  </a:lnTo>
                  <a:lnTo>
                    <a:pt x="0" y="0"/>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7"/>
            <p:cNvSpPr/>
            <p:nvPr/>
          </p:nvSpPr>
          <p:spPr>
            <a:xfrm>
              <a:off x="8227065" y="3076189"/>
              <a:ext cx="94772" cy="96794"/>
            </a:xfrm>
            <a:custGeom>
              <a:avLst/>
              <a:gdLst/>
              <a:ahLst/>
              <a:cxnLst/>
              <a:rect l="l" t="t" r="r" b="b"/>
              <a:pathLst>
                <a:path w="3609" h="3686" extrusionOk="0">
                  <a:moveTo>
                    <a:pt x="0" y="1"/>
                  </a:moveTo>
                  <a:lnTo>
                    <a:pt x="0" y="2920"/>
                  </a:lnTo>
                  <a:lnTo>
                    <a:pt x="460" y="2709"/>
                  </a:lnTo>
                  <a:cubicBezTo>
                    <a:pt x="565" y="2652"/>
                    <a:pt x="670" y="2594"/>
                    <a:pt x="766" y="2518"/>
                  </a:cubicBezTo>
                  <a:cubicBezTo>
                    <a:pt x="948" y="2364"/>
                    <a:pt x="1168" y="2278"/>
                    <a:pt x="1407" y="2250"/>
                  </a:cubicBezTo>
                  <a:cubicBezTo>
                    <a:pt x="1493" y="2250"/>
                    <a:pt x="1579" y="2278"/>
                    <a:pt x="1656" y="2336"/>
                  </a:cubicBezTo>
                  <a:cubicBezTo>
                    <a:pt x="1742" y="2431"/>
                    <a:pt x="1780" y="2565"/>
                    <a:pt x="1752" y="2699"/>
                  </a:cubicBezTo>
                  <a:cubicBezTo>
                    <a:pt x="1704" y="2853"/>
                    <a:pt x="1618" y="2987"/>
                    <a:pt x="1503" y="3092"/>
                  </a:cubicBezTo>
                  <a:lnTo>
                    <a:pt x="948" y="3628"/>
                  </a:lnTo>
                  <a:lnTo>
                    <a:pt x="3244" y="3628"/>
                  </a:lnTo>
                  <a:lnTo>
                    <a:pt x="3608" y="3685"/>
                  </a:lnTo>
                  <a:lnTo>
                    <a:pt x="3608" y="1"/>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7"/>
            <p:cNvSpPr/>
            <p:nvPr/>
          </p:nvSpPr>
          <p:spPr>
            <a:xfrm>
              <a:off x="8227065" y="3076189"/>
              <a:ext cx="23897" cy="76942"/>
            </a:xfrm>
            <a:custGeom>
              <a:avLst/>
              <a:gdLst/>
              <a:ahLst/>
              <a:cxnLst/>
              <a:rect l="l" t="t" r="r" b="b"/>
              <a:pathLst>
                <a:path w="910" h="2930" extrusionOk="0">
                  <a:moveTo>
                    <a:pt x="0" y="1"/>
                  </a:moveTo>
                  <a:lnTo>
                    <a:pt x="0" y="2920"/>
                  </a:lnTo>
                  <a:lnTo>
                    <a:pt x="0" y="2929"/>
                  </a:lnTo>
                  <a:lnTo>
                    <a:pt x="460" y="2709"/>
                  </a:lnTo>
                  <a:cubicBezTo>
                    <a:pt x="565" y="2652"/>
                    <a:pt x="670" y="2594"/>
                    <a:pt x="766" y="2518"/>
                  </a:cubicBezTo>
                  <a:cubicBezTo>
                    <a:pt x="814" y="2489"/>
                    <a:pt x="861" y="2451"/>
                    <a:pt x="909" y="2422"/>
                  </a:cubicBezTo>
                  <a:lnTo>
                    <a:pt x="909" y="1"/>
                  </a:ln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7"/>
            <p:cNvSpPr/>
            <p:nvPr/>
          </p:nvSpPr>
          <p:spPr>
            <a:xfrm>
              <a:off x="7963940" y="2957836"/>
              <a:ext cx="23634" cy="120638"/>
            </a:xfrm>
            <a:custGeom>
              <a:avLst/>
              <a:gdLst/>
              <a:ahLst/>
              <a:cxnLst/>
              <a:rect l="l" t="t" r="r" b="b"/>
              <a:pathLst>
                <a:path w="900" h="4594" extrusionOk="0">
                  <a:moveTo>
                    <a:pt x="900" y="0"/>
                  </a:moveTo>
                  <a:lnTo>
                    <a:pt x="450" y="345"/>
                  </a:lnTo>
                  <a:cubicBezTo>
                    <a:pt x="335" y="431"/>
                    <a:pt x="230" y="526"/>
                    <a:pt x="134" y="641"/>
                  </a:cubicBezTo>
                  <a:cubicBezTo>
                    <a:pt x="86" y="689"/>
                    <a:pt x="48" y="747"/>
                    <a:pt x="0" y="785"/>
                  </a:cubicBezTo>
                  <a:lnTo>
                    <a:pt x="0" y="4594"/>
                  </a:lnTo>
                  <a:lnTo>
                    <a:pt x="900" y="4594"/>
                  </a:lnTo>
                  <a:lnTo>
                    <a:pt x="900" y="0"/>
                  </a:ln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7"/>
            <p:cNvSpPr/>
            <p:nvPr/>
          </p:nvSpPr>
          <p:spPr>
            <a:xfrm>
              <a:off x="8194634" y="2885437"/>
              <a:ext cx="132718" cy="165412"/>
            </a:xfrm>
            <a:custGeom>
              <a:avLst/>
              <a:gdLst/>
              <a:ahLst/>
              <a:cxnLst/>
              <a:rect l="l" t="t" r="r" b="b"/>
              <a:pathLst>
                <a:path w="5054" h="6299" extrusionOk="0">
                  <a:moveTo>
                    <a:pt x="2824" y="1"/>
                  </a:moveTo>
                  <a:cubicBezTo>
                    <a:pt x="2546" y="1"/>
                    <a:pt x="2326" y="221"/>
                    <a:pt x="2326" y="498"/>
                  </a:cubicBezTo>
                  <a:lnTo>
                    <a:pt x="2326" y="518"/>
                  </a:lnTo>
                  <a:cubicBezTo>
                    <a:pt x="2240" y="441"/>
                    <a:pt x="2125" y="393"/>
                    <a:pt x="2001" y="393"/>
                  </a:cubicBezTo>
                  <a:lnTo>
                    <a:pt x="1991" y="393"/>
                  </a:lnTo>
                  <a:cubicBezTo>
                    <a:pt x="1714" y="393"/>
                    <a:pt x="1484" y="623"/>
                    <a:pt x="1484" y="900"/>
                  </a:cubicBezTo>
                  <a:lnTo>
                    <a:pt x="1484" y="2747"/>
                  </a:lnTo>
                  <a:cubicBezTo>
                    <a:pt x="1321" y="2518"/>
                    <a:pt x="1072" y="2221"/>
                    <a:pt x="766" y="2154"/>
                  </a:cubicBezTo>
                  <a:cubicBezTo>
                    <a:pt x="731" y="2148"/>
                    <a:pt x="696" y="2145"/>
                    <a:pt x="661" y="2145"/>
                  </a:cubicBezTo>
                  <a:cubicBezTo>
                    <a:pt x="531" y="2145"/>
                    <a:pt x="403" y="2186"/>
                    <a:pt x="297" y="2269"/>
                  </a:cubicBezTo>
                  <a:lnTo>
                    <a:pt x="249" y="2307"/>
                  </a:lnTo>
                  <a:lnTo>
                    <a:pt x="211" y="2355"/>
                  </a:lnTo>
                  <a:cubicBezTo>
                    <a:pt x="135" y="2470"/>
                    <a:pt x="1" y="2805"/>
                    <a:pt x="422" y="3389"/>
                  </a:cubicBezTo>
                  <a:cubicBezTo>
                    <a:pt x="594" y="3618"/>
                    <a:pt x="709" y="3896"/>
                    <a:pt x="747" y="4183"/>
                  </a:cubicBezTo>
                  <a:cubicBezTo>
                    <a:pt x="824" y="4623"/>
                    <a:pt x="929" y="4949"/>
                    <a:pt x="1599" y="5465"/>
                  </a:cubicBezTo>
                  <a:lnTo>
                    <a:pt x="1599" y="6298"/>
                  </a:lnTo>
                  <a:lnTo>
                    <a:pt x="4470" y="6298"/>
                  </a:lnTo>
                  <a:lnTo>
                    <a:pt x="4470" y="5188"/>
                  </a:lnTo>
                  <a:cubicBezTo>
                    <a:pt x="5054" y="4757"/>
                    <a:pt x="5025" y="3140"/>
                    <a:pt x="5025" y="3073"/>
                  </a:cubicBezTo>
                  <a:lnTo>
                    <a:pt x="5025" y="1886"/>
                  </a:lnTo>
                  <a:cubicBezTo>
                    <a:pt x="5025" y="1609"/>
                    <a:pt x="4805" y="1388"/>
                    <a:pt x="4518" y="1388"/>
                  </a:cubicBezTo>
                  <a:lnTo>
                    <a:pt x="4508" y="1388"/>
                  </a:lnTo>
                  <a:cubicBezTo>
                    <a:pt x="4384" y="1388"/>
                    <a:pt x="4279" y="1427"/>
                    <a:pt x="4183" y="1503"/>
                  </a:cubicBezTo>
                  <a:lnTo>
                    <a:pt x="4183" y="910"/>
                  </a:lnTo>
                  <a:cubicBezTo>
                    <a:pt x="4183" y="632"/>
                    <a:pt x="3963" y="403"/>
                    <a:pt x="3685" y="403"/>
                  </a:cubicBezTo>
                  <a:lnTo>
                    <a:pt x="3666" y="403"/>
                  </a:lnTo>
                  <a:cubicBezTo>
                    <a:pt x="3551" y="403"/>
                    <a:pt x="3436" y="441"/>
                    <a:pt x="3350" y="518"/>
                  </a:cubicBezTo>
                  <a:lnTo>
                    <a:pt x="3350" y="508"/>
                  </a:lnTo>
                  <a:cubicBezTo>
                    <a:pt x="3350" y="221"/>
                    <a:pt x="3121" y="1"/>
                    <a:pt x="2843" y="1"/>
                  </a:cubicBezTo>
                  <a:close/>
                </a:path>
              </a:pathLst>
            </a:custGeom>
            <a:solidFill>
              <a:srgbClr val="997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7"/>
            <p:cNvSpPr/>
            <p:nvPr/>
          </p:nvSpPr>
          <p:spPr>
            <a:xfrm>
              <a:off x="8194634" y="2941738"/>
              <a:ext cx="48528" cy="109110"/>
            </a:xfrm>
            <a:custGeom>
              <a:avLst/>
              <a:gdLst/>
              <a:ahLst/>
              <a:cxnLst/>
              <a:rect l="l" t="t" r="r" b="b"/>
              <a:pathLst>
                <a:path w="1848" h="4155" extrusionOk="0">
                  <a:moveTo>
                    <a:pt x="661" y="1"/>
                  </a:moveTo>
                  <a:cubicBezTo>
                    <a:pt x="532" y="1"/>
                    <a:pt x="405" y="42"/>
                    <a:pt x="307" y="125"/>
                  </a:cubicBezTo>
                  <a:lnTo>
                    <a:pt x="249" y="163"/>
                  </a:lnTo>
                  <a:lnTo>
                    <a:pt x="221" y="211"/>
                  </a:lnTo>
                  <a:cubicBezTo>
                    <a:pt x="135" y="336"/>
                    <a:pt x="1" y="661"/>
                    <a:pt x="431" y="1245"/>
                  </a:cubicBezTo>
                  <a:cubicBezTo>
                    <a:pt x="604" y="1474"/>
                    <a:pt x="709" y="1752"/>
                    <a:pt x="747" y="2039"/>
                  </a:cubicBezTo>
                  <a:cubicBezTo>
                    <a:pt x="824" y="2479"/>
                    <a:pt x="929" y="2805"/>
                    <a:pt x="1599" y="3321"/>
                  </a:cubicBezTo>
                  <a:lnTo>
                    <a:pt x="1599" y="4154"/>
                  </a:lnTo>
                  <a:lnTo>
                    <a:pt x="1848" y="4154"/>
                  </a:lnTo>
                  <a:lnTo>
                    <a:pt x="1848" y="3235"/>
                  </a:lnTo>
                  <a:cubicBezTo>
                    <a:pt x="1187" y="2718"/>
                    <a:pt x="1082" y="2479"/>
                    <a:pt x="996" y="2039"/>
                  </a:cubicBezTo>
                  <a:cubicBezTo>
                    <a:pt x="967" y="1752"/>
                    <a:pt x="852" y="1474"/>
                    <a:pt x="680" y="1245"/>
                  </a:cubicBezTo>
                  <a:cubicBezTo>
                    <a:pt x="249" y="661"/>
                    <a:pt x="393" y="326"/>
                    <a:pt x="470" y="211"/>
                  </a:cubicBezTo>
                  <a:lnTo>
                    <a:pt x="508" y="163"/>
                  </a:lnTo>
                  <a:lnTo>
                    <a:pt x="556" y="125"/>
                  </a:lnTo>
                  <a:cubicBezTo>
                    <a:pt x="623" y="68"/>
                    <a:pt x="699" y="39"/>
                    <a:pt x="776" y="10"/>
                  </a:cubicBezTo>
                  <a:lnTo>
                    <a:pt x="766" y="10"/>
                  </a:lnTo>
                  <a:cubicBezTo>
                    <a:pt x="731" y="4"/>
                    <a:pt x="696" y="1"/>
                    <a:pt x="661"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7"/>
            <p:cNvSpPr/>
            <p:nvPr/>
          </p:nvSpPr>
          <p:spPr>
            <a:xfrm>
              <a:off x="8281345" y="2895993"/>
              <a:ext cx="13603" cy="52179"/>
            </a:xfrm>
            <a:custGeom>
              <a:avLst/>
              <a:gdLst/>
              <a:ahLst/>
              <a:cxnLst/>
              <a:rect l="l" t="t" r="r" b="b"/>
              <a:pathLst>
                <a:path w="518" h="1987" extrusionOk="0">
                  <a:moveTo>
                    <a:pt x="383" y="1"/>
                  </a:moveTo>
                  <a:cubicBezTo>
                    <a:pt x="278" y="1"/>
                    <a:pt x="173" y="20"/>
                    <a:pt x="77" y="77"/>
                  </a:cubicBezTo>
                  <a:cubicBezTo>
                    <a:pt x="58" y="87"/>
                    <a:pt x="39" y="106"/>
                    <a:pt x="29" y="116"/>
                  </a:cubicBezTo>
                  <a:cubicBezTo>
                    <a:pt x="10" y="144"/>
                    <a:pt x="10" y="173"/>
                    <a:pt x="0" y="211"/>
                  </a:cubicBezTo>
                  <a:lnTo>
                    <a:pt x="0" y="1829"/>
                  </a:lnTo>
                  <a:cubicBezTo>
                    <a:pt x="0" y="1934"/>
                    <a:pt x="82" y="1987"/>
                    <a:pt x="163" y="1987"/>
                  </a:cubicBezTo>
                  <a:cubicBezTo>
                    <a:pt x="244" y="1987"/>
                    <a:pt x="326" y="1934"/>
                    <a:pt x="326" y="1829"/>
                  </a:cubicBezTo>
                  <a:lnTo>
                    <a:pt x="326" y="211"/>
                  </a:lnTo>
                  <a:lnTo>
                    <a:pt x="326" y="202"/>
                  </a:lnTo>
                  <a:cubicBezTo>
                    <a:pt x="326" y="163"/>
                    <a:pt x="345" y="135"/>
                    <a:pt x="364" y="106"/>
                  </a:cubicBezTo>
                  <a:cubicBezTo>
                    <a:pt x="412" y="68"/>
                    <a:pt x="460" y="39"/>
                    <a:pt x="517" y="29"/>
                  </a:cubicBezTo>
                  <a:cubicBezTo>
                    <a:pt x="479" y="10"/>
                    <a:pt x="431" y="1"/>
                    <a:pt x="38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7"/>
            <p:cNvSpPr/>
            <p:nvPr/>
          </p:nvSpPr>
          <p:spPr>
            <a:xfrm>
              <a:off x="8304217" y="2922096"/>
              <a:ext cx="13340" cy="35635"/>
            </a:xfrm>
            <a:custGeom>
              <a:avLst/>
              <a:gdLst/>
              <a:ahLst/>
              <a:cxnLst/>
              <a:rect l="l" t="t" r="r" b="b"/>
              <a:pathLst>
                <a:path w="508" h="1357" extrusionOk="0">
                  <a:moveTo>
                    <a:pt x="340" y="0"/>
                  </a:moveTo>
                  <a:cubicBezTo>
                    <a:pt x="242" y="0"/>
                    <a:pt x="151" y="29"/>
                    <a:pt x="67" y="79"/>
                  </a:cubicBezTo>
                  <a:cubicBezTo>
                    <a:pt x="48" y="88"/>
                    <a:pt x="39" y="107"/>
                    <a:pt x="19" y="117"/>
                  </a:cubicBezTo>
                  <a:cubicBezTo>
                    <a:pt x="10" y="146"/>
                    <a:pt x="0" y="174"/>
                    <a:pt x="0" y="213"/>
                  </a:cubicBezTo>
                  <a:lnTo>
                    <a:pt x="0" y="1198"/>
                  </a:lnTo>
                  <a:cubicBezTo>
                    <a:pt x="0" y="1304"/>
                    <a:pt x="79" y="1356"/>
                    <a:pt x="158" y="1356"/>
                  </a:cubicBezTo>
                  <a:cubicBezTo>
                    <a:pt x="237" y="1356"/>
                    <a:pt x="316" y="1304"/>
                    <a:pt x="316" y="1198"/>
                  </a:cubicBezTo>
                  <a:lnTo>
                    <a:pt x="316" y="213"/>
                  </a:lnTo>
                  <a:lnTo>
                    <a:pt x="316" y="193"/>
                  </a:lnTo>
                  <a:cubicBezTo>
                    <a:pt x="326" y="165"/>
                    <a:pt x="335" y="126"/>
                    <a:pt x="354" y="107"/>
                  </a:cubicBezTo>
                  <a:cubicBezTo>
                    <a:pt x="402" y="69"/>
                    <a:pt x="450" y="40"/>
                    <a:pt x="507" y="21"/>
                  </a:cubicBezTo>
                  <a:cubicBezTo>
                    <a:pt x="469" y="12"/>
                    <a:pt x="421" y="2"/>
                    <a:pt x="383" y="2"/>
                  </a:cubicBezTo>
                  <a:cubicBezTo>
                    <a:pt x="368" y="1"/>
                    <a:pt x="354" y="0"/>
                    <a:pt x="340"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7"/>
            <p:cNvSpPr/>
            <p:nvPr/>
          </p:nvSpPr>
          <p:spPr>
            <a:xfrm>
              <a:off x="8255452" y="2885437"/>
              <a:ext cx="17620" cy="58665"/>
            </a:xfrm>
            <a:custGeom>
              <a:avLst/>
              <a:gdLst/>
              <a:ahLst/>
              <a:cxnLst/>
              <a:rect l="l" t="t" r="r" b="b"/>
              <a:pathLst>
                <a:path w="671" h="2234" extrusionOk="0">
                  <a:moveTo>
                    <a:pt x="498" y="1"/>
                  </a:moveTo>
                  <a:cubicBezTo>
                    <a:pt x="259" y="1"/>
                    <a:pt x="48" y="173"/>
                    <a:pt x="1" y="403"/>
                  </a:cubicBezTo>
                  <a:lnTo>
                    <a:pt x="10" y="403"/>
                  </a:lnTo>
                  <a:cubicBezTo>
                    <a:pt x="1" y="422"/>
                    <a:pt x="1" y="441"/>
                    <a:pt x="1" y="460"/>
                  </a:cubicBezTo>
                  <a:lnTo>
                    <a:pt x="1" y="2068"/>
                  </a:lnTo>
                  <a:cubicBezTo>
                    <a:pt x="1" y="2178"/>
                    <a:pt x="80" y="2233"/>
                    <a:pt x="159" y="2233"/>
                  </a:cubicBezTo>
                  <a:cubicBezTo>
                    <a:pt x="237" y="2233"/>
                    <a:pt x="316" y="2178"/>
                    <a:pt x="316" y="2068"/>
                  </a:cubicBezTo>
                  <a:lnTo>
                    <a:pt x="316" y="508"/>
                  </a:lnTo>
                  <a:cubicBezTo>
                    <a:pt x="316" y="288"/>
                    <a:pt x="460" y="97"/>
                    <a:pt x="671" y="30"/>
                  </a:cubicBezTo>
                  <a:cubicBezTo>
                    <a:pt x="613" y="10"/>
                    <a:pt x="565" y="1"/>
                    <a:pt x="508"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7"/>
            <p:cNvSpPr/>
            <p:nvPr/>
          </p:nvSpPr>
          <p:spPr>
            <a:xfrm>
              <a:off x="8233341" y="2895993"/>
              <a:ext cx="17620" cy="73160"/>
            </a:xfrm>
            <a:custGeom>
              <a:avLst/>
              <a:gdLst/>
              <a:ahLst/>
              <a:cxnLst/>
              <a:rect l="l" t="t" r="r" b="b"/>
              <a:pathLst>
                <a:path w="671" h="2786" extrusionOk="0">
                  <a:moveTo>
                    <a:pt x="498" y="1"/>
                  </a:moveTo>
                  <a:cubicBezTo>
                    <a:pt x="221" y="1"/>
                    <a:pt x="0" y="230"/>
                    <a:pt x="0" y="508"/>
                  </a:cubicBezTo>
                  <a:lnTo>
                    <a:pt x="0" y="843"/>
                  </a:lnTo>
                  <a:lnTo>
                    <a:pt x="0" y="2317"/>
                  </a:lnTo>
                  <a:cubicBezTo>
                    <a:pt x="115" y="2470"/>
                    <a:pt x="221" y="2623"/>
                    <a:pt x="316" y="2786"/>
                  </a:cubicBezTo>
                  <a:lnTo>
                    <a:pt x="316" y="1101"/>
                  </a:lnTo>
                  <a:lnTo>
                    <a:pt x="326" y="1111"/>
                  </a:lnTo>
                  <a:lnTo>
                    <a:pt x="326" y="508"/>
                  </a:lnTo>
                  <a:cubicBezTo>
                    <a:pt x="326" y="288"/>
                    <a:pt x="469" y="96"/>
                    <a:pt x="670" y="29"/>
                  </a:cubicBezTo>
                  <a:cubicBezTo>
                    <a:pt x="622" y="10"/>
                    <a:pt x="575" y="1"/>
                    <a:pt x="517"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7"/>
            <p:cNvSpPr/>
            <p:nvPr/>
          </p:nvSpPr>
          <p:spPr>
            <a:xfrm>
              <a:off x="7951362" y="2892737"/>
              <a:ext cx="165648" cy="128674"/>
            </a:xfrm>
            <a:custGeom>
              <a:avLst/>
              <a:gdLst/>
              <a:ahLst/>
              <a:cxnLst/>
              <a:rect l="l" t="t" r="r" b="b"/>
              <a:pathLst>
                <a:path w="6308" h="4900" extrusionOk="0">
                  <a:moveTo>
                    <a:pt x="3134" y="0"/>
                  </a:moveTo>
                  <a:cubicBezTo>
                    <a:pt x="3106" y="0"/>
                    <a:pt x="3088" y="0"/>
                    <a:pt x="3082" y="0"/>
                  </a:cubicBezTo>
                  <a:lnTo>
                    <a:pt x="1895" y="0"/>
                  </a:lnTo>
                  <a:cubicBezTo>
                    <a:pt x="1618" y="0"/>
                    <a:pt x="1388" y="230"/>
                    <a:pt x="1388" y="508"/>
                  </a:cubicBezTo>
                  <a:lnTo>
                    <a:pt x="1388" y="527"/>
                  </a:lnTo>
                  <a:cubicBezTo>
                    <a:pt x="1388" y="642"/>
                    <a:pt x="1436" y="756"/>
                    <a:pt x="1513" y="843"/>
                  </a:cubicBezTo>
                  <a:lnTo>
                    <a:pt x="910" y="843"/>
                  </a:lnTo>
                  <a:cubicBezTo>
                    <a:pt x="632" y="843"/>
                    <a:pt x="402" y="1072"/>
                    <a:pt x="402" y="1350"/>
                  </a:cubicBezTo>
                  <a:lnTo>
                    <a:pt x="402" y="1359"/>
                  </a:lnTo>
                  <a:cubicBezTo>
                    <a:pt x="402" y="1484"/>
                    <a:pt x="450" y="1589"/>
                    <a:pt x="517" y="1685"/>
                  </a:cubicBezTo>
                  <a:lnTo>
                    <a:pt x="508" y="1685"/>
                  </a:lnTo>
                  <a:cubicBezTo>
                    <a:pt x="230" y="1685"/>
                    <a:pt x="1" y="1905"/>
                    <a:pt x="1" y="2182"/>
                  </a:cubicBezTo>
                  <a:lnTo>
                    <a:pt x="1" y="2202"/>
                  </a:lnTo>
                  <a:cubicBezTo>
                    <a:pt x="1" y="2479"/>
                    <a:pt x="230" y="2709"/>
                    <a:pt x="508" y="2709"/>
                  </a:cubicBezTo>
                  <a:lnTo>
                    <a:pt x="527" y="2709"/>
                  </a:lnTo>
                  <a:cubicBezTo>
                    <a:pt x="450" y="2795"/>
                    <a:pt x="402" y="2910"/>
                    <a:pt x="402" y="3025"/>
                  </a:cubicBezTo>
                  <a:lnTo>
                    <a:pt x="402" y="3044"/>
                  </a:lnTo>
                  <a:cubicBezTo>
                    <a:pt x="402" y="3321"/>
                    <a:pt x="632" y="3541"/>
                    <a:pt x="910" y="3541"/>
                  </a:cubicBezTo>
                  <a:lnTo>
                    <a:pt x="2757" y="3541"/>
                  </a:lnTo>
                  <a:cubicBezTo>
                    <a:pt x="2518" y="3704"/>
                    <a:pt x="2221" y="3962"/>
                    <a:pt x="2163" y="4259"/>
                  </a:cubicBezTo>
                  <a:cubicBezTo>
                    <a:pt x="2125" y="4431"/>
                    <a:pt x="2163" y="4594"/>
                    <a:pt x="2269" y="4728"/>
                  </a:cubicBezTo>
                  <a:lnTo>
                    <a:pt x="2307" y="4776"/>
                  </a:lnTo>
                  <a:lnTo>
                    <a:pt x="2355" y="4814"/>
                  </a:lnTo>
                  <a:cubicBezTo>
                    <a:pt x="2413" y="4850"/>
                    <a:pt x="2514" y="4900"/>
                    <a:pt x="2665" y="4900"/>
                  </a:cubicBezTo>
                  <a:cubicBezTo>
                    <a:pt x="2838" y="4900"/>
                    <a:pt x="3076" y="4834"/>
                    <a:pt x="3388" y="4604"/>
                  </a:cubicBezTo>
                  <a:cubicBezTo>
                    <a:pt x="3628" y="4431"/>
                    <a:pt x="3896" y="4326"/>
                    <a:pt x="4183" y="4288"/>
                  </a:cubicBezTo>
                  <a:cubicBezTo>
                    <a:pt x="4623" y="4202"/>
                    <a:pt x="4948" y="4106"/>
                    <a:pt x="5465" y="3436"/>
                  </a:cubicBezTo>
                  <a:lnTo>
                    <a:pt x="6307" y="3436"/>
                  </a:lnTo>
                  <a:lnTo>
                    <a:pt x="6307" y="565"/>
                  </a:lnTo>
                  <a:lnTo>
                    <a:pt x="5188" y="565"/>
                  </a:lnTo>
                  <a:cubicBezTo>
                    <a:pt x="4804" y="24"/>
                    <a:pt x="3425" y="0"/>
                    <a:pt x="3134" y="0"/>
                  </a:cubicBez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7"/>
            <p:cNvSpPr/>
            <p:nvPr/>
          </p:nvSpPr>
          <p:spPr>
            <a:xfrm>
              <a:off x="7988047" y="2892737"/>
              <a:ext cx="128963" cy="21875"/>
            </a:xfrm>
            <a:custGeom>
              <a:avLst/>
              <a:gdLst/>
              <a:ahLst/>
              <a:cxnLst/>
              <a:rect l="l" t="t" r="r" b="b"/>
              <a:pathLst>
                <a:path w="4911" h="833" extrusionOk="0">
                  <a:moveTo>
                    <a:pt x="1737" y="0"/>
                  </a:moveTo>
                  <a:cubicBezTo>
                    <a:pt x="1709" y="0"/>
                    <a:pt x="1691" y="0"/>
                    <a:pt x="1685" y="0"/>
                  </a:cubicBezTo>
                  <a:lnTo>
                    <a:pt x="498" y="0"/>
                  </a:lnTo>
                  <a:cubicBezTo>
                    <a:pt x="221" y="0"/>
                    <a:pt x="1" y="230"/>
                    <a:pt x="1" y="508"/>
                  </a:cubicBezTo>
                  <a:lnTo>
                    <a:pt x="1" y="527"/>
                  </a:lnTo>
                  <a:cubicBezTo>
                    <a:pt x="1" y="575"/>
                    <a:pt x="10" y="632"/>
                    <a:pt x="20" y="680"/>
                  </a:cubicBezTo>
                  <a:cubicBezTo>
                    <a:pt x="87" y="479"/>
                    <a:pt x="278" y="268"/>
                    <a:pt x="498" y="268"/>
                  </a:cubicBezTo>
                  <a:lnTo>
                    <a:pt x="1685" y="268"/>
                  </a:lnTo>
                  <a:cubicBezTo>
                    <a:pt x="1692" y="268"/>
                    <a:pt x="1710" y="268"/>
                    <a:pt x="1737" y="268"/>
                  </a:cubicBezTo>
                  <a:cubicBezTo>
                    <a:pt x="2015" y="268"/>
                    <a:pt x="3283" y="292"/>
                    <a:pt x="3676" y="833"/>
                  </a:cubicBezTo>
                  <a:lnTo>
                    <a:pt x="4910" y="833"/>
                  </a:lnTo>
                  <a:lnTo>
                    <a:pt x="4910" y="565"/>
                  </a:lnTo>
                  <a:lnTo>
                    <a:pt x="3800" y="565"/>
                  </a:lnTo>
                  <a:cubicBezTo>
                    <a:pt x="3408" y="24"/>
                    <a:pt x="2028" y="0"/>
                    <a:pt x="1737" y="0"/>
                  </a:cubicBezTo>
                  <a:close/>
                </a:path>
              </a:pathLst>
            </a:custGeom>
            <a:solidFill>
              <a:srgbClr val="C59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7"/>
            <p:cNvSpPr/>
            <p:nvPr/>
          </p:nvSpPr>
          <p:spPr>
            <a:xfrm>
              <a:off x="7961918" y="2914848"/>
              <a:ext cx="70140" cy="17883"/>
            </a:xfrm>
            <a:custGeom>
              <a:avLst/>
              <a:gdLst/>
              <a:ahLst/>
              <a:cxnLst/>
              <a:rect l="l" t="t" r="r" b="b"/>
              <a:pathLst>
                <a:path w="2671" h="681" extrusionOk="0">
                  <a:moveTo>
                    <a:pt x="508" y="1"/>
                  </a:moveTo>
                  <a:cubicBezTo>
                    <a:pt x="230" y="1"/>
                    <a:pt x="0" y="230"/>
                    <a:pt x="0" y="508"/>
                  </a:cubicBezTo>
                  <a:lnTo>
                    <a:pt x="0" y="517"/>
                  </a:lnTo>
                  <a:cubicBezTo>
                    <a:pt x="0" y="575"/>
                    <a:pt x="10" y="623"/>
                    <a:pt x="29" y="680"/>
                  </a:cubicBezTo>
                  <a:cubicBezTo>
                    <a:pt x="94" y="476"/>
                    <a:pt x="276" y="335"/>
                    <a:pt x="487" y="335"/>
                  </a:cubicBezTo>
                  <a:cubicBezTo>
                    <a:pt x="494" y="335"/>
                    <a:pt x="501" y="335"/>
                    <a:pt x="508" y="335"/>
                  </a:cubicBezTo>
                  <a:lnTo>
                    <a:pt x="1101" y="335"/>
                  </a:lnTo>
                  <a:lnTo>
                    <a:pt x="1101" y="316"/>
                  </a:lnTo>
                  <a:lnTo>
                    <a:pt x="2460" y="316"/>
                  </a:lnTo>
                  <a:cubicBezTo>
                    <a:pt x="2671" y="316"/>
                    <a:pt x="2671" y="1"/>
                    <a:pt x="2460" y="1"/>
                  </a:cubicBez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7"/>
            <p:cNvSpPr/>
            <p:nvPr/>
          </p:nvSpPr>
          <p:spPr>
            <a:xfrm>
              <a:off x="7961918" y="2963114"/>
              <a:ext cx="53807" cy="13576"/>
            </a:xfrm>
            <a:custGeom>
              <a:avLst/>
              <a:gdLst/>
              <a:ahLst/>
              <a:cxnLst/>
              <a:rect l="l" t="t" r="r" b="b"/>
              <a:pathLst>
                <a:path w="2049" h="517" extrusionOk="0">
                  <a:moveTo>
                    <a:pt x="211" y="0"/>
                  </a:moveTo>
                  <a:cubicBezTo>
                    <a:pt x="182" y="0"/>
                    <a:pt x="144" y="10"/>
                    <a:pt x="115" y="19"/>
                  </a:cubicBezTo>
                  <a:cubicBezTo>
                    <a:pt x="106" y="38"/>
                    <a:pt x="96" y="57"/>
                    <a:pt x="77" y="67"/>
                  </a:cubicBezTo>
                  <a:cubicBezTo>
                    <a:pt x="29" y="163"/>
                    <a:pt x="0" y="268"/>
                    <a:pt x="0" y="383"/>
                  </a:cubicBezTo>
                  <a:cubicBezTo>
                    <a:pt x="0" y="431"/>
                    <a:pt x="10" y="469"/>
                    <a:pt x="29" y="517"/>
                  </a:cubicBezTo>
                  <a:cubicBezTo>
                    <a:pt x="48" y="459"/>
                    <a:pt x="77" y="402"/>
                    <a:pt x="106" y="364"/>
                  </a:cubicBezTo>
                  <a:cubicBezTo>
                    <a:pt x="134" y="335"/>
                    <a:pt x="163" y="325"/>
                    <a:pt x="201" y="325"/>
                  </a:cubicBezTo>
                  <a:lnTo>
                    <a:pt x="1828" y="325"/>
                  </a:lnTo>
                  <a:cubicBezTo>
                    <a:pt x="2049" y="325"/>
                    <a:pt x="2049" y="0"/>
                    <a:pt x="1828" y="0"/>
                  </a:cubicBez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7"/>
            <p:cNvSpPr/>
            <p:nvPr/>
          </p:nvSpPr>
          <p:spPr>
            <a:xfrm>
              <a:off x="7951624" y="2937221"/>
              <a:ext cx="59820" cy="17620"/>
            </a:xfrm>
            <a:custGeom>
              <a:avLst/>
              <a:gdLst/>
              <a:ahLst/>
              <a:cxnLst/>
              <a:rect l="l" t="t" r="r" b="b"/>
              <a:pathLst>
                <a:path w="2278" h="671" extrusionOk="0">
                  <a:moveTo>
                    <a:pt x="402" y="0"/>
                  </a:moveTo>
                  <a:cubicBezTo>
                    <a:pt x="163" y="48"/>
                    <a:pt x="0" y="249"/>
                    <a:pt x="0" y="488"/>
                  </a:cubicBezTo>
                  <a:lnTo>
                    <a:pt x="0" y="508"/>
                  </a:lnTo>
                  <a:cubicBezTo>
                    <a:pt x="0" y="565"/>
                    <a:pt x="10" y="613"/>
                    <a:pt x="19" y="670"/>
                  </a:cubicBezTo>
                  <a:cubicBezTo>
                    <a:pt x="86" y="460"/>
                    <a:pt x="278" y="316"/>
                    <a:pt x="498" y="316"/>
                  </a:cubicBezTo>
                  <a:lnTo>
                    <a:pt x="2067" y="316"/>
                  </a:lnTo>
                  <a:cubicBezTo>
                    <a:pt x="2278" y="316"/>
                    <a:pt x="2278" y="0"/>
                    <a:pt x="2067" y="0"/>
                  </a:cubicBezTo>
                  <a:lnTo>
                    <a:pt x="450" y="0"/>
                  </a:lnTo>
                  <a:cubicBezTo>
                    <a:pt x="431" y="0"/>
                    <a:pt x="412" y="0"/>
                    <a:pt x="402" y="10"/>
                  </a:cubicBezTo>
                  <a:lnTo>
                    <a:pt x="402" y="0"/>
                  </a:lnTo>
                  <a:close/>
                </a:path>
              </a:pathLst>
            </a:custGeom>
            <a:solidFill>
              <a:srgbClr val="C59F72"/>
            </a:solidFill>
            <a:ln w="9525" cap="flat" cmpd="sng">
              <a:solidFill>
                <a:srgbClr val="F6D2A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7"/>
            <p:cNvSpPr/>
            <p:nvPr/>
          </p:nvSpPr>
          <p:spPr>
            <a:xfrm>
              <a:off x="8007663" y="2985960"/>
              <a:ext cx="27652" cy="26181"/>
            </a:xfrm>
            <a:custGeom>
              <a:avLst/>
              <a:gdLst/>
              <a:ahLst/>
              <a:cxnLst/>
              <a:rect l="l" t="t" r="r" b="b"/>
              <a:pathLst>
                <a:path w="1053" h="997" extrusionOk="0">
                  <a:moveTo>
                    <a:pt x="613" y="1"/>
                  </a:moveTo>
                  <a:cubicBezTo>
                    <a:pt x="479" y="97"/>
                    <a:pt x="354" y="202"/>
                    <a:pt x="240" y="326"/>
                  </a:cubicBezTo>
                  <a:cubicBezTo>
                    <a:pt x="134" y="432"/>
                    <a:pt x="58" y="566"/>
                    <a:pt x="29" y="709"/>
                  </a:cubicBezTo>
                  <a:cubicBezTo>
                    <a:pt x="0" y="805"/>
                    <a:pt x="10" y="901"/>
                    <a:pt x="39" y="996"/>
                  </a:cubicBezTo>
                  <a:cubicBezTo>
                    <a:pt x="106" y="795"/>
                    <a:pt x="230" y="623"/>
                    <a:pt x="393" y="499"/>
                  </a:cubicBezTo>
                  <a:cubicBezTo>
                    <a:pt x="431" y="460"/>
                    <a:pt x="498" y="412"/>
                    <a:pt x="584" y="345"/>
                  </a:cubicBezTo>
                  <a:lnTo>
                    <a:pt x="613" y="326"/>
                  </a:lnTo>
                  <a:cubicBezTo>
                    <a:pt x="814" y="173"/>
                    <a:pt x="1053" y="1"/>
                    <a:pt x="1053"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7"/>
            <p:cNvSpPr/>
            <p:nvPr/>
          </p:nvSpPr>
          <p:spPr>
            <a:xfrm>
              <a:off x="8168505" y="3131992"/>
              <a:ext cx="165385" cy="128700"/>
            </a:xfrm>
            <a:custGeom>
              <a:avLst/>
              <a:gdLst/>
              <a:ahLst/>
              <a:cxnLst/>
              <a:rect l="l" t="t" r="r" b="b"/>
              <a:pathLst>
                <a:path w="6298" h="4901" extrusionOk="0">
                  <a:moveTo>
                    <a:pt x="3637" y="1"/>
                  </a:moveTo>
                  <a:cubicBezTo>
                    <a:pt x="3463" y="1"/>
                    <a:pt x="3222" y="67"/>
                    <a:pt x="2910" y="297"/>
                  </a:cubicBezTo>
                  <a:cubicBezTo>
                    <a:pt x="2680" y="469"/>
                    <a:pt x="2402" y="574"/>
                    <a:pt x="2115" y="613"/>
                  </a:cubicBezTo>
                  <a:cubicBezTo>
                    <a:pt x="1685" y="699"/>
                    <a:pt x="1350" y="795"/>
                    <a:pt x="842" y="1464"/>
                  </a:cubicBezTo>
                  <a:lnTo>
                    <a:pt x="0" y="1464"/>
                  </a:lnTo>
                  <a:lnTo>
                    <a:pt x="0" y="4336"/>
                  </a:lnTo>
                  <a:lnTo>
                    <a:pt x="1110" y="4336"/>
                  </a:lnTo>
                  <a:cubicBezTo>
                    <a:pt x="1494" y="4877"/>
                    <a:pt x="2873" y="4900"/>
                    <a:pt x="3164" y="4900"/>
                  </a:cubicBezTo>
                  <a:cubicBezTo>
                    <a:pt x="3192" y="4900"/>
                    <a:pt x="3210" y="4900"/>
                    <a:pt x="3216" y="4900"/>
                  </a:cubicBezTo>
                  <a:lnTo>
                    <a:pt x="4403" y="4900"/>
                  </a:lnTo>
                  <a:cubicBezTo>
                    <a:pt x="4680" y="4900"/>
                    <a:pt x="4910" y="4671"/>
                    <a:pt x="4910" y="4393"/>
                  </a:cubicBezTo>
                  <a:lnTo>
                    <a:pt x="4910" y="4374"/>
                  </a:lnTo>
                  <a:cubicBezTo>
                    <a:pt x="4910" y="4259"/>
                    <a:pt x="4862" y="4144"/>
                    <a:pt x="4785" y="4058"/>
                  </a:cubicBezTo>
                  <a:lnTo>
                    <a:pt x="5388" y="4058"/>
                  </a:lnTo>
                  <a:cubicBezTo>
                    <a:pt x="5666" y="4058"/>
                    <a:pt x="5886" y="3828"/>
                    <a:pt x="5886" y="3551"/>
                  </a:cubicBezTo>
                  <a:lnTo>
                    <a:pt x="5886" y="3541"/>
                  </a:lnTo>
                  <a:cubicBezTo>
                    <a:pt x="5886" y="3417"/>
                    <a:pt x="5848" y="3312"/>
                    <a:pt x="5781" y="3216"/>
                  </a:cubicBezTo>
                  <a:lnTo>
                    <a:pt x="5790" y="3216"/>
                  </a:lnTo>
                  <a:cubicBezTo>
                    <a:pt x="6068" y="3216"/>
                    <a:pt x="6288" y="2996"/>
                    <a:pt x="6288" y="2718"/>
                  </a:cubicBezTo>
                  <a:lnTo>
                    <a:pt x="6298" y="2699"/>
                  </a:lnTo>
                  <a:cubicBezTo>
                    <a:pt x="6298" y="2422"/>
                    <a:pt x="6077" y="2201"/>
                    <a:pt x="5800" y="2201"/>
                  </a:cubicBezTo>
                  <a:lnTo>
                    <a:pt x="5781" y="2201"/>
                  </a:lnTo>
                  <a:cubicBezTo>
                    <a:pt x="5857" y="2106"/>
                    <a:pt x="5905" y="1991"/>
                    <a:pt x="5905" y="1876"/>
                  </a:cubicBezTo>
                  <a:lnTo>
                    <a:pt x="5905" y="1857"/>
                  </a:lnTo>
                  <a:cubicBezTo>
                    <a:pt x="5905" y="1579"/>
                    <a:pt x="5675" y="1359"/>
                    <a:pt x="5398" y="1359"/>
                  </a:cubicBezTo>
                  <a:lnTo>
                    <a:pt x="3551" y="1359"/>
                  </a:lnTo>
                  <a:cubicBezTo>
                    <a:pt x="3790" y="1197"/>
                    <a:pt x="4077" y="938"/>
                    <a:pt x="4144" y="641"/>
                  </a:cubicBezTo>
                  <a:cubicBezTo>
                    <a:pt x="4182" y="469"/>
                    <a:pt x="4144" y="306"/>
                    <a:pt x="4039" y="172"/>
                  </a:cubicBezTo>
                  <a:lnTo>
                    <a:pt x="4001" y="125"/>
                  </a:lnTo>
                  <a:lnTo>
                    <a:pt x="3943" y="86"/>
                  </a:lnTo>
                  <a:cubicBezTo>
                    <a:pt x="3890" y="51"/>
                    <a:pt x="3789" y="1"/>
                    <a:pt x="3637" y="1"/>
                  </a:cubicBezTo>
                  <a:close/>
                </a:path>
              </a:pathLst>
            </a:custGeom>
            <a:solidFill>
              <a:srgbClr val="482400"/>
            </a:solidFill>
            <a:ln w="9525" cap="flat" cmpd="sng">
              <a:solidFill>
                <a:srgbClr val="F6E7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7"/>
            <p:cNvSpPr/>
            <p:nvPr/>
          </p:nvSpPr>
          <p:spPr>
            <a:xfrm>
              <a:off x="8168505" y="3132123"/>
              <a:ext cx="109583" cy="45115"/>
            </a:xfrm>
            <a:custGeom>
              <a:avLst/>
              <a:gdLst/>
              <a:ahLst/>
              <a:cxnLst/>
              <a:rect l="l" t="t" r="r" b="b"/>
              <a:pathLst>
                <a:path w="4173" h="1718" extrusionOk="0">
                  <a:moveTo>
                    <a:pt x="3633" y="0"/>
                  </a:moveTo>
                  <a:cubicBezTo>
                    <a:pt x="3460" y="0"/>
                    <a:pt x="3222" y="67"/>
                    <a:pt x="2910" y="292"/>
                  </a:cubicBezTo>
                  <a:cubicBezTo>
                    <a:pt x="2670" y="464"/>
                    <a:pt x="2402" y="579"/>
                    <a:pt x="2115" y="617"/>
                  </a:cubicBezTo>
                  <a:cubicBezTo>
                    <a:pt x="1675" y="694"/>
                    <a:pt x="1350" y="799"/>
                    <a:pt x="833" y="1469"/>
                  </a:cubicBezTo>
                  <a:lnTo>
                    <a:pt x="0" y="1469"/>
                  </a:lnTo>
                  <a:lnTo>
                    <a:pt x="0" y="1718"/>
                  </a:lnTo>
                  <a:lnTo>
                    <a:pt x="957" y="1718"/>
                  </a:lnTo>
                  <a:cubicBezTo>
                    <a:pt x="1474" y="1048"/>
                    <a:pt x="1675" y="943"/>
                    <a:pt x="2115" y="866"/>
                  </a:cubicBezTo>
                  <a:cubicBezTo>
                    <a:pt x="2402" y="828"/>
                    <a:pt x="2680" y="723"/>
                    <a:pt x="2910" y="550"/>
                  </a:cubicBezTo>
                  <a:cubicBezTo>
                    <a:pt x="3222" y="320"/>
                    <a:pt x="3463" y="254"/>
                    <a:pt x="3637" y="254"/>
                  </a:cubicBezTo>
                  <a:cubicBezTo>
                    <a:pt x="3789" y="254"/>
                    <a:pt x="3890" y="304"/>
                    <a:pt x="3943" y="340"/>
                  </a:cubicBezTo>
                  <a:lnTo>
                    <a:pt x="3991" y="368"/>
                  </a:lnTo>
                  <a:lnTo>
                    <a:pt x="4029" y="426"/>
                  </a:lnTo>
                  <a:cubicBezTo>
                    <a:pt x="4087" y="493"/>
                    <a:pt x="4116" y="560"/>
                    <a:pt x="4135" y="646"/>
                  </a:cubicBezTo>
                  <a:lnTo>
                    <a:pt x="4135" y="636"/>
                  </a:lnTo>
                  <a:cubicBezTo>
                    <a:pt x="4173" y="474"/>
                    <a:pt x="4135" y="301"/>
                    <a:pt x="4029" y="167"/>
                  </a:cubicBezTo>
                  <a:lnTo>
                    <a:pt x="3991" y="120"/>
                  </a:lnTo>
                  <a:lnTo>
                    <a:pt x="3943" y="91"/>
                  </a:lnTo>
                  <a:cubicBezTo>
                    <a:pt x="3885" y="51"/>
                    <a:pt x="3784" y="0"/>
                    <a:pt x="3633"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7"/>
            <p:cNvSpPr/>
            <p:nvPr/>
          </p:nvSpPr>
          <p:spPr>
            <a:xfrm>
              <a:off x="8269790" y="3215420"/>
              <a:ext cx="53807" cy="13603"/>
            </a:xfrm>
            <a:custGeom>
              <a:avLst/>
              <a:gdLst/>
              <a:ahLst/>
              <a:cxnLst/>
              <a:rect l="l" t="t" r="r" b="b"/>
              <a:pathLst>
                <a:path w="2049" h="518" extrusionOk="0">
                  <a:moveTo>
                    <a:pt x="211" y="1"/>
                  </a:moveTo>
                  <a:cubicBezTo>
                    <a:pt x="0" y="1"/>
                    <a:pt x="0" y="326"/>
                    <a:pt x="211" y="326"/>
                  </a:cubicBezTo>
                  <a:lnTo>
                    <a:pt x="1847" y="326"/>
                  </a:lnTo>
                  <a:cubicBezTo>
                    <a:pt x="1876" y="326"/>
                    <a:pt x="1914" y="336"/>
                    <a:pt x="1943" y="364"/>
                  </a:cubicBezTo>
                  <a:cubicBezTo>
                    <a:pt x="1972" y="412"/>
                    <a:pt x="2000" y="460"/>
                    <a:pt x="2019" y="517"/>
                  </a:cubicBezTo>
                  <a:cubicBezTo>
                    <a:pt x="2029" y="469"/>
                    <a:pt x="2039" y="431"/>
                    <a:pt x="2048" y="383"/>
                  </a:cubicBezTo>
                  <a:cubicBezTo>
                    <a:pt x="2048" y="278"/>
                    <a:pt x="2019" y="163"/>
                    <a:pt x="1962" y="68"/>
                  </a:cubicBezTo>
                  <a:cubicBezTo>
                    <a:pt x="1952" y="58"/>
                    <a:pt x="1943" y="39"/>
                    <a:pt x="1924" y="29"/>
                  </a:cubicBezTo>
                  <a:cubicBezTo>
                    <a:pt x="1895" y="10"/>
                    <a:pt x="1866" y="1"/>
                    <a:pt x="1838"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7"/>
            <p:cNvSpPr/>
            <p:nvPr/>
          </p:nvSpPr>
          <p:spPr>
            <a:xfrm>
              <a:off x="8260494" y="3238292"/>
              <a:ext cx="37210" cy="13340"/>
            </a:xfrm>
            <a:custGeom>
              <a:avLst/>
              <a:gdLst/>
              <a:ahLst/>
              <a:cxnLst/>
              <a:rect l="l" t="t" r="r" b="b"/>
              <a:pathLst>
                <a:path w="1417" h="508" extrusionOk="0">
                  <a:moveTo>
                    <a:pt x="211" y="0"/>
                  </a:moveTo>
                  <a:cubicBezTo>
                    <a:pt x="0" y="0"/>
                    <a:pt x="0" y="316"/>
                    <a:pt x="211" y="316"/>
                  </a:cubicBezTo>
                  <a:lnTo>
                    <a:pt x="1206" y="316"/>
                  </a:lnTo>
                  <a:cubicBezTo>
                    <a:pt x="1244" y="316"/>
                    <a:pt x="1273" y="335"/>
                    <a:pt x="1302" y="355"/>
                  </a:cubicBezTo>
                  <a:cubicBezTo>
                    <a:pt x="1340" y="402"/>
                    <a:pt x="1369" y="450"/>
                    <a:pt x="1388" y="508"/>
                  </a:cubicBezTo>
                  <a:cubicBezTo>
                    <a:pt x="1397" y="469"/>
                    <a:pt x="1407" y="422"/>
                    <a:pt x="1407" y="374"/>
                  </a:cubicBezTo>
                  <a:cubicBezTo>
                    <a:pt x="1416" y="268"/>
                    <a:pt x="1388" y="163"/>
                    <a:pt x="1330" y="67"/>
                  </a:cubicBezTo>
                  <a:cubicBezTo>
                    <a:pt x="1321" y="48"/>
                    <a:pt x="1302" y="29"/>
                    <a:pt x="1292" y="20"/>
                  </a:cubicBezTo>
                  <a:cubicBezTo>
                    <a:pt x="1263" y="0"/>
                    <a:pt x="1235" y="0"/>
                    <a:pt x="1206"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7"/>
            <p:cNvSpPr/>
            <p:nvPr/>
          </p:nvSpPr>
          <p:spPr>
            <a:xfrm>
              <a:off x="8274044" y="3189528"/>
              <a:ext cx="59847" cy="17620"/>
            </a:xfrm>
            <a:custGeom>
              <a:avLst/>
              <a:gdLst/>
              <a:ahLst/>
              <a:cxnLst/>
              <a:rect l="l" t="t" r="r" b="b"/>
              <a:pathLst>
                <a:path w="2279" h="671" extrusionOk="0">
                  <a:moveTo>
                    <a:pt x="211" y="1"/>
                  </a:moveTo>
                  <a:cubicBezTo>
                    <a:pt x="1" y="1"/>
                    <a:pt x="1" y="317"/>
                    <a:pt x="211" y="317"/>
                  </a:cubicBezTo>
                  <a:lnTo>
                    <a:pt x="1781" y="317"/>
                  </a:lnTo>
                  <a:cubicBezTo>
                    <a:pt x="2001" y="317"/>
                    <a:pt x="2192" y="460"/>
                    <a:pt x="2259" y="671"/>
                  </a:cubicBezTo>
                  <a:cubicBezTo>
                    <a:pt x="2269" y="613"/>
                    <a:pt x="2279" y="565"/>
                    <a:pt x="2279" y="508"/>
                  </a:cubicBezTo>
                  <a:lnTo>
                    <a:pt x="2279" y="498"/>
                  </a:lnTo>
                  <a:cubicBezTo>
                    <a:pt x="2279" y="259"/>
                    <a:pt x="2116" y="49"/>
                    <a:pt x="1877" y="1"/>
                  </a:cubicBezTo>
                  <a:lnTo>
                    <a:pt x="1877" y="10"/>
                  </a:lnTo>
                  <a:cubicBezTo>
                    <a:pt x="1867" y="1"/>
                    <a:pt x="1848" y="1"/>
                    <a:pt x="1829"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7"/>
            <p:cNvSpPr/>
            <p:nvPr/>
          </p:nvSpPr>
          <p:spPr>
            <a:xfrm>
              <a:off x="8250174" y="3167180"/>
              <a:ext cx="73160" cy="17857"/>
            </a:xfrm>
            <a:custGeom>
              <a:avLst/>
              <a:gdLst/>
              <a:ahLst/>
              <a:cxnLst/>
              <a:rect l="l" t="t" r="r" b="b"/>
              <a:pathLst>
                <a:path w="2786" h="680" extrusionOk="0">
                  <a:moveTo>
                    <a:pt x="470" y="0"/>
                  </a:moveTo>
                  <a:cubicBezTo>
                    <a:pt x="326" y="124"/>
                    <a:pt x="163" y="230"/>
                    <a:pt x="1" y="325"/>
                  </a:cubicBezTo>
                  <a:lnTo>
                    <a:pt x="1695" y="325"/>
                  </a:lnTo>
                  <a:lnTo>
                    <a:pt x="1685" y="335"/>
                  </a:lnTo>
                  <a:lnTo>
                    <a:pt x="2278" y="335"/>
                  </a:lnTo>
                  <a:cubicBezTo>
                    <a:pt x="2498" y="335"/>
                    <a:pt x="2690" y="469"/>
                    <a:pt x="2757" y="680"/>
                  </a:cubicBezTo>
                  <a:cubicBezTo>
                    <a:pt x="2776" y="632"/>
                    <a:pt x="2786" y="574"/>
                    <a:pt x="2786" y="526"/>
                  </a:cubicBezTo>
                  <a:lnTo>
                    <a:pt x="2786" y="507"/>
                  </a:lnTo>
                  <a:cubicBezTo>
                    <a:pt x="2786" y="230"/>
                    <a:pt x="2556" y="0"/>
                    <a:pt x="2278"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7"/>
            <p:cNvSpPr/>
            <p:nvPr/>
          </p:nvSpPr>
          <p:spPr>
            <a:xfrm>
              <a:off x="8169241" y="3170699"/>
              <a:ext cx="9349" cy="75156"/>
            </a:xfrm>
            <a:custGeom>
              <a:avLst/>
              <a:gdLst/>
              <a:ahLst/>
              <a:cxnLst/>
              <a:rect l="l" t="t" r="r" b="b"/>
              <a:pathLst>
                <a:path w="356" h="2862" extrusionOk="0">
                  <a:moveTo>
                    <a:pt x="1" y="0"/>
                  </a:moveTo>
                  <a:lnTo>
                    <a:pt x="1" y="2862"/>
                  </a:lnTo>
                  <a:lnTo>
                    <a:pt x="355" y="2862"/>
                  </a:lnTo>
                  <a:lnTo>
                    <a:pt x="355" y="0"/>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7"/>
            <p:cNvSpPr/>
            <p:nvPr/>
          </p:nvSpPr>
          <p:spPr>
            <a:xfrm>
              <a:off x="8158185" y="2907548"/>
              <a:ext cx="15861" cy="15861"/>
            </a:xfrm>
            <a:custGeom>
              <a:avLst/>
              <a:gdLst/>
              <a:ahLst/>
              <a:cxnLst/>
              <a:rect l="l" t="t" r="r" b="b"/>
              <a:pathLst>
                <a:path w="604" h="604" extrusionOk="0">
                  <a:moveTo>
                    <a:pt x="307" y="1"/>
                  </a:moveTo>
                  <a:cubicBezTo>
                    <a:pt x="135" y="1"/>
                    <a:pt x="1" y="135"/>
                    <a:pt x="1" y="307"/>
                  </a:cubicBezTo>
                  <a:cubicBezTo>
                    <a:pt x="1" y="470"/>
                    <a:pt x="135" y="604"/>
                    <a:pt x="307" y="604"/>
                  </a:cubicBezTo>
                  <a:cubicBezTo>
                    <a:pt x="470" y="604"/>
                    <a:pt x="604" y="470"/>
                    <a:pt x="604" y="307"/>
                  </a:cubicBezTo>
                  <a:cubicBezTo>
                    <a:pt x="604" y="13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7"/>
            <p:cNvSpPr/>
            <p:nvPr/>
          </p:nvSpPr>
          <p:spPr>
            <a:xfrm>
              <a:off x="8179797" y="2907548"/>
              <a:ext cx="15861" cy="15861"/>
            </a:xfrm>
            <a:custGeom>
              <a:avLst/>
              <a:gdLst/>
              <a:ahLst/>
              <a:cxnLst/>
              <a:rect l="l" t="t" r="r" b="b"/>
              <a:pathLst>
                <a:path w="604" h="604" extrusionOk="0">
                  <a:moveTo>
                    <a:pt x="298" y="1"/>
                  </a:moveTo>
                  <a:cubicBezTo>
                    <a:pt x="135" y="1"/>
                    <a:pt x="1" y="135"/>
                    <a:pt x="1" y="307"/>
                  </a:cubicBezTo>
                  <a:cubicBezTo>
                    <a:pt x="1" y="470"/>
                    <a:pt x="135" y="604"/>
                    <a:pt x="298" y="604"/>
                  </a:cubicBezTo>
                  <a:cubicBezTo>
                    <a:pt x="470" y="604"/>
                    <a:pt x="604" y="470"/>
                    <a:pt x="604" y="307"/>
                  </a:cubicBezTo>
                  <a:cubicBezTo>
                    <a:pt x="604" y="135"/>
                    <a:pt x="470" y="1"/>
                    <a:pt x="298"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7"/>
            <p:cNvSpPr/>
            <p:nvPr/>
          </p:nvSpPr>
          <p:spPr>
            <a:xfrm>
              <a:off x="8297915" y="3093521"/>
              <a:ext cx="15861" cy="15861"/>
            </a:xfrm>
            <a:custGeom>
              <a:avLst/>
              <a:gdLst/>
              <a:ahLst/>
              <a:cxnLst/>
              <a:rect l="l" t="t" r="r" b="b"/>
              <a:pathLst>
                <a:path w="604" h="604" extrusionOk="0">
                  <a:moveTo>
                    <a:pt x="307" y="1"/>
                  </a:moveTo>
                  <a:cubicBezTo>
                    <a:pt x="135" y="1"/>
                    <a:pt x="1" y="135"/>
                    <a:pt x="1" y="307"/>
                  </a:cubicBezTo>
                  <a:cubicBezTo>
                    <a:pt x="1" y="470"/>
                    <a:pt x="135" y="604"/>
                    <a:pt x="307" y="604"/>
                  </a:cubicBezTo>
                  <a:cubicBezTo>
                    <a:pt x="470" y="604"/>
                    <a:pt x="604" y="470"/>
                    <a:pt x="604" y="307"/>
                  </a:cubicBezTo>
                  <a:cubicBezTo>
                    <a:pt x="604" y="13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7"/>
            <p:cNvSpPr/>
            <p:nvPr/>
          </p:nvSpPr>
          <p:spPr>
            <a:xfrm>
              <a:off x="8297915" y="3115159"/>
              <a:ext cx="15861" cy="15835"/>
            </a:xfrm>
            <a:custGeom>
              <a:avLst/>
              <a:gdLst/>
              <a:ahLst/>
              <a:cxnLst/>
              <a:rect l="l" t="t" r="r" b="b"/>
              <a:pathLst>
                <a:path w="604" h="603" extrusionOk="0">
                  <a:moveTo>
                    <a:pt x="307" y="0"/>
                  </a:moveTo>
                  <a:cubicBezTo>
                    <a:pt x="135" y="0"/>
                    <a:pt x="1" y="134"/>
                    <a:pt x="1" y="297"/>
                  </a:cubicBezTo>
                  <a:cubicBezTo>
                    <a:pt x="1" y="469"/>
                    <a:pt x="135" y="603"/>
                    <a:pt x="307" y="603"/>
                  </a:cubicBezTo>
                  <a:cubicBezTo>
                    <a:pt x="470" y="603"/>
                    <a:pt x="604" y="469"/>
                    <a:pt x="604" y="297"/>
                  </a:cubicBezTo>
                  <a:cubicBezTo>
                    <a:pt x="604" y="134"/>
                    <a:pt x="470" y="0"/>
                    <a:pt x="30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7"/>
            <p:cNvSpPr/>
            <p:nvPr/>
          </p:nvSpPr>
          <p:spPr>
            <a:xfrm>
              <a:off x="7972212" y="3025928"/>
              <a:ext cx="15861" cy="15598"/>
            </a:xfrm>
            <a:custGeom>
              <a:avLst/>
              <a:gdLst/>
              <a:ahLst/>
              <a:cxnLst/>
              <a:rect l="l" t="t" r="r" b="b"/>
              <a:pathLst>
                <a:path w="604" h="594" extrusionOk="0">
                  <a:moveTo>
                    <a:pt x="307" y="1"/>
                  </a:moveTo>
                  <a:cubicBezTo>
                    <a:pt x="135" y="1"/>
                    <a:pt x="1" y="135"/>
                    <a:pt x="1" y="297"/>
                  </a:cubicBezTo>
                  <a:cubicBezTo>
                    <a:pt x="1" y="460"/>
                    <a:pt x="135" y="594"/>
                    <a:pt x="307" y="594"/>
                  </a:cubicBezTo>
                  <a:cubicBezTo>
                    <a:pt x="470" y="594"/>
                    <a:pt x="604" y="460"/>
                    <a:pt x="604" y="297"/>
                  </a:cubicBezTo>
                  <a:cubicBezTo>
                    <a:pt x="604" y="13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7"/>
            <p:cNvSpPr/>
            <p:nvPr/>
          </p:nvSpPr>
          <p:spPr>
            <a:xfrm>
              <a:off x="7972212" y="3047540"/>
              <a:ext cx="15861" cy="15598"/>
            </a:xfrm>
            <a:custGeom>
              <a:avLst/>
              <a:gdLst/>
              <a:ahLst/>
              <a:cxnLst/>
              <a:rect l="l" t="t" r="r" b="b"/>
              <a:pathLst>
                <a:path w="604" h="594" extrusionOk="0">
                  <a:moveTo>
                    <a:pt x="307" y="1"/>
                  </a:moveTo>
                  <a:cubicBezTo>
                    <a:pt x="135" y="1"/>
                    <a:pt x="1" y="125"/>
                    <a:pt x="1" y="297"/>
                  </a:cubicBezTo>
                  <a:cubicBezTo>
                    <a:pt x="1" y="460"/>
                    <a:pt x="135" y="594"/>
                    <a:pt x="307" y="594"/>
                  </a:cubicBezTo>
                  <a:cubicBezTo>
                    <a:pt x="470" y="594"/>
                    <a:pt x="604" y="460"/>
                    <a:pt x="604" y="297"/>
                  </a:cubicBezTo>
                  <a:cubicBezTo>
                    <a:pt x="604" y="125"/>
                    <a:pt x="470" y="1"/>
                    <a:pt x="307"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7"/>
            <p:cNvSpPr/>
            <p:nvPr/>
          </p:nvSpPr>
          <p:spPr>
            <a:xfrm>
              <a:off x="8090592" y="3233277"/>
              <a:ext cx="15598" cy="15835"/>
            </a:xfrm>
            <a:custGeom>
              <a:avLst/>
              <a:gdLst/>
              <a:ahLst/>
              <a:cxnLst/>
              <a:rect l="l" t="t" r="r" b="b"/>
              <a:pathLst>
                <a:path w="594" h="603" extrusionOk="0">
                  <a:moveTo>
                    <a:pt x="297" y="0"/>
                  </a:moveTo>
                  <a:cubicBezTo>
                    <a:pt x="134" y="0"/>
                    <a:pt x="0" y="134"/>
                    <a:pt x="0" y="306"/>
                  </a:cubicBezTo>
                  <a:cubicBezTo>
                    <a:pt x="0" y="469"/>
                    <a:pt x="134" y="603"/>
                    <a:pt x="297" y="603"/>
                  </a:cubicBezTo>
                  <a:cubicBezTo>
                    <a:pt x="460" y="603"/>
                    <a:pt x="594" y="469"/>
                    <a:pt x="594" y="306"/>
                  </a:cubicBezTo>
                  <a:cubicBezTo>
                    <a:pt x="594" y="134"/>
                    <a:pt x="460" y="0"/>
                    <a:pt x="29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7"/>
            <p:cNvSpPr/>
            <p:nvPr/>
          </p:nvSpPr>
          <p:spPr>
            <a:xfrm>
              <a:off x="8111941" y="3233277"/>
              <a:ext cx="15861" cy="15835"/>
            </a:xfrm>
            <a:custGeom>
              <a:avLst/>
              <a:gdLst/>
              <a:ahLst/>
              <a:cxnLst/>
              <a:rect l="l" t="t" r="r" b="b"/>
              <a:pathLst>
                <a:path w="604" h="603" extrusionOk="0">
                  <a:moveTo>
                    <a:pt x="307" y="0"/>
                  </a:moveTo>
                  <a:cubicBezTo>
                    <a:pt x="135" y="0"/>
                    <a:pt x="1" y="134"/>
                    <a:pt x="1" y="306"/>
                  </a:cubicBezTo>
                  <a:cubicBezTo>
                    <a:pt x="1" y="469"/>
                    <a:pt x="135" y="603"/>
                    <a:pt x="307" y="603"/>
                  </a:cubicBezTo>
                  <a:cubicBezTo>
                    <a:pt x="470" y="603"/>
                    <a:pt x="604" y="469"/>
                    <a:pt x="604" y="306"/>
                  </a:cubicBezTo>
                  <a:cubicBezTo>
                    <a:pt x="604" y="134"/>
                    <a:pt x="470" y="0"/>
                    <a:pt x="30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7"/>
            <p:cNvSpPr/>
            <p:nvPr/>
          </p:nvSpPr>
          <p:spPr>
            <a:xfrm>
              <a:off x="7963415" y="3074693"/>
              <a:ext cx="95534" cy="32694"/>
            </a:xfrm>
            <a:custGeom>
              <a:avLst/>
              <a:gdLst/>
              <a:ahLst/>
              <a:cxnLst/>
              <a:rect l="l" t="t" r="r" b="b"/>
              <a:pathLst>
                <a:path w="3638" h="1245" extrusionOk="0">
                  <a:moveTo>
                    <a:pt x="20" y="0"/>
                  </a:moveTo>
                  <a:lnTo>
                    <a:pt x="20" y="1005"/>
                  </a:lnTo>
                  <a:cubicBezTo>
                    <a:pt x="1" y="1130"/>
                    <a:pt x="97" y="1235"/>
                    <a:pt x="221" y="1244"/>
                  </a:cubicBezTo>
                  <a:lnTo>
                    <a:pt x="3418" y="1244"/>
                  </a:lnTo>
                  <a:cubicBezTo>
                    <a:pt x="3542" y="1235"/>
                    <a:pt x="3638" y="1130"/>
                    <a:pt x="3618" y="1005"/>
                  </a:cubicBezTo>
                  <a:cubicBezTo>
                    <a:pt x="3618" y="996"/>
                    <a:pt x="3618" y="986"/>
                    <a:pt x="3618" y="976"/>
                  </a:cubicBezTo>
                  <a:lnTo>
                    <a:pt x="361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7" descr="Hands linked together - represents moving into Breakout Groups"/>
            <p:cNvSpPr/>
            <p:nvPr/>
          </p:nvSpPr>
          <p:spPr>
            <a:xfrm>
              <a:off x="7987548" y="3074693"/>
              <a:ext cx="71401" cy="32694"/>
            </a:xfrm>
            <a:custGeom>
              <a:avLst/>
              <a:gdLst/>
              <a:ahLst/>
              <a:cxnLst/>
              <a:rect l="l" t="t" r="r" b="b"/>
              <a:pathLst>
                <a:path w="2719" h="1245" extrusionOk="0">
                  <a:moveTo>
                    <a:pt x="1" y="0"/>
                  </a:moveTo>
                  <a:lnTo>
                    <a:pt x="1" y="1244"/>
                  </a:lnTo>
                  <a:lnTo>
                    <a:pt x="2499" y="1244"/>
                  </a:lnTo>
                  <a:cubicBezTo>
                    <a:pt x="2623" y="1235"/>
                    <a:pt x="2719" y="1130"/>
                    <a:pt x="2699" y="1005"/>
                  </a:cubicBezTo>
                  <a:cubicBezTo>
                    <a:pt x="2699" y="996"/>
                    <a:pt x="2699" y="986"/>
                    <a:pt x="2699" y="976"/>
                  </a:cubicBezTo>
                  <a:lnTo>
                    <a:pt x="2699" y="0"/>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7"/>
            <p:cNvSpPr/>
            <p:nvPr/>
          </p:nvSpPr>
          <p:spPr>
            <a:xfrm>
              <a:off x="8139856" y="3161587"/>
              <a:ext cx="32694" cy="94825"/>
            </a:xfrm>
            <a:custGeom>
              <a:avLst/>
              <a:gdLst/>
              <a:ahLst/>
              <a:cxnLst/>
              <a:rect l="l" t="t" r="r" b="b"/>
              <a:pathLst>
                <a:path w="1245" h="3611" extrusionOk="0">
                  <a:moveTo>
                    <a:pt x="1035" y="0"/>
                  </a:moveTo>
                  <a:cubicBezTo>
                    <a:pt x="1025" y="0"/>
                    <a:pt x="1015" y="1"/>
                    <a:pt x="1005" y="3"/>
                  </a:cubicBezTo>
                  <a:lnTo>
                    <a:pt x="0" y="3"/>
                  </a:lnTo>
                  <a:lnTo>
                    <a:pt x="0" y="3611"/>
                  </a:lnTo>
                  <a:lnTo>
                    <a:pt x="1005" y="3611"/>
                  </a:lnTo>
                  <a:lnTo>
                    <a:pt x="1005" y="3601"/>
                  </a:lnTo>
                  <a:cubicBezTo>
                    <a:pt x="1015" y="3603"/>
                    <a:pt x="1025" y="3603"/>
                    <a:pt x="1035" y="3603"/>
                  </a:cubicBezTo>
                  <a:cubicBezTo>
                    <a:pt x="1139" y="3603"/>
                    <a:pt x="1236" y="3514"/>
                    <a:pt x="1244" y="3400"/>
                  </a:cubicBezTo>
                  <a:lnTo>
                    <a:pt x="1244" y="203"/>
                  </a:lnTo>
                  <a:cubicBezTo>
                    <a:pt x="1236" y="90"/>
                    <a:pt x="1139" y="0"/>
                    <a:pt x="103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7"/>
            <p:cNvSpPr/>
            <p:nvPr/>
          </p:nvSpPr>
          <p:spPr>
            <a:xfrm>
              <a:off x="8139593" y="3185510"/>
              <a:ext cx="32956" cy="70718"/>
            </a:xfrm>
            <a:custGeom>
              <a:avLst/>
              <a:gdLst/>
              <a:ahLst/>
              <a:cxnLst/>
              <a:rect l="l" t="t" r="r" b="b"/>
              <a:pathLst>
                <a:path w="1255" h="2693" extrusionOk="0">
                  <a:moveTo>
                    <a:pt x="1" y="1"/>
                  </a:moveTo>
                  <a:lnTo>
                    <a:pt x="1" y="2690"/>
                  </a:lnTo>
                  <a:lnTo>
                    <a:pt x="1015" y="2690"/>
                  </a:lnTo>
                  <a:cubicBezTo>
                    <a:pt x="1025" y="2692"/>
                    <a:pt x="1035" y="2692"/>
                    <a:pt x="1045" y="2692"/>
                  </a:cubicBezTo>
                  <a:cubicBezTo>
                    <a:pt x="1149" y="2692"/>
                    <a:pt x="1246" y="2603"/>
                    <a:pt x="1254" y="2489"/>
                  </a:cubicBezTo>
                  <a:lnTo>
                    <a:pt x="1254" y="1"/>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7"/>
            <p:cNvSpPr/>
            <p:nvPr/>
          </p:nvSpPr>
          <p:spPr>
            <a:xfrm>
              <a:off x="8226803" y="3047303"/>
              <a:ext cx="95534" cy="32694"/>
            </a:xfrm>
            <a:custGeom>
              <a:avLst/>
              <a:gdLst/>
              <a:ahLst/>
              <a:cxnLst/>
              <a:rect l="l" t="t" r="r" b="b"/>
              <a:pathLst>
                <a:path w="3638" h="1245" extrusionOk="0">
                  <a:moveTo>
                    <a:pt x="221" y="0"/>
                  </a:moveTo>
                  <a:cubicBezTo>
                    <a:pt x="96" y="10"/>
                    <a:pt x="1" y="115"/>
                    <a:pt x="20" y="239"/>
                  </a:cubicBezTo>
                  <a:cubicBezTo>
                    <a:pt x="20" y="249"/>
                    <a:pt x="10" y="258"/>
                    <a:pt x="20" y="268"/>
                  </a:cubicBezTo>
                  <a:lnTo>
                    <a:pt x="20" y="1244"/>
                  </a:lnTo>
                  <a:lnTo>
                    <a:pt x="3618" y="1244"/>
                  </a:lnTo>
                  <a:lnTo>
                    <a:pt x="3618" y="239"/>
                  </a:lnTo>
                  <a:cubicBezTo>
                    <a:pt x="3637" y="115"/>
                    <a:pt x="3542" y="10"/>
                    <a:pt x="341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7"/>
            <p:cNvSpPr/>
            <p:nvPr/>
          </p:nvSpPr>
          <p:spPr>
            <a:xfrm>
              <a:off x="8226803" y="3047303"/>
              <a:ext cx="71401" cy="32930"/>
            </a:xfrm>
            <a:custGeom>
              <a:avLst/>
              <a:gdLst/>
              <a:ahLst/>
              <a:cxnLst/>
              <a:rect l="l" t="t" r="r" b="b"/>
              <a:pathLst>
                <a:path w="2719" h="1254" extrusionOk="0">
                  <a:moveTo>
                    <a:pt x="221" y="0"/>
                  </a:moveTo>
                  <a:cubicBezTo>
                    <a:pt x="96" y="10"/>
                    <a:pt x="1" y="115"/>
                    <a:pt x="20" y="239"/>
                  </a:cubicBezTo>
                  <a:cubicBezTo>
                    <a:pt x="20" y="249"/>
                    <a:pt x="10" y="258"/>
                    <a:pt x="20" y="278"/>
                  </a:cubicBezTo>
                  <a:lnTo>
                    <a:pt x="20" y="1254"/>
                  </a:lnTo>
                  <a:lnTo>
                    <a:pt x="2719" y="1254"/>
                  </a:lnTo>
                  <a:lnTo>
                    <a:pt x="2719" y="0"/>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7"/>
            <p:cNvSpPr/>
            <p:nvPr/>
          </p:nvSpPr>
          <p:spPr>
            <a:xfrm>
              <a:off x="8114226" y="2898252"/>
              <a:ext cx="32694" cy="94851"/>
            </a:xfrm>
            <a:custGeom>
              <a:avLst/>
              <a:gdLst/>
              <a:ahLst/>
              <a:cxnLst/>
              <a:rect l="l" t="t" r="r" b="b"/>
              <a:pathLst>
                <a:path w="1245" h="3612" extrusionOk="0">
                  <a:moveTo>
                    <a:pt x="239" y="1"/>
                  </a:moveTo>
                  <a:lnTo>
                    <a:pt x="239" y="10"/>
                  </a:lnTo>
                  <a:cubicBezTo>
                    <a:pt x="229" y="9"/>
                    <a:pt x="220" y="8"/>
                    <a:pt x="210" y="8"/>
                  </a:cubicBezTo>
                  <a:cubicBezTo>
                    <a:pt x="106" y="8"/>
                    <a:pt x="9" y="98"/>
                    <a:pt x="0" y="211"/>
                  </a:cubicBezTo>
                  <a:lnTo>
                    <a:pt x="0" y="3408"/>
                  </a:lnTo>
                  <a:cubicBezTo>
                    <a:pt x="9" y="3522"/>
                    <a:pt x="106" y="3611"/>
                    <a:pt x="210" y="3611"/>
                  </a:cubicBezTo>
                  <a:cubicBezTo>
                    <a:pt x="220" y="3611"/>
                    <a:pt x="229" y="3611"/>
                    <a:pt x="239" y="3609"/>
                  </a:cubicBezTo>
                  <a:lnTo>
                    <a:pt x="1244" y="3609"/>
                  </a:lnTo>
                  <a:lnTo>
                    <a:pt x="124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7"/>
            <p:cNvSpPr/>
            <p:nvPr/>
          </p:nvSpPr>
          <p:spPr>
            <a:xfrm>
              <a:off x="8114226" y="2898252"/>
              <a:ext cx="32930" cy="70902"/>
            </a:xfrm>
            <a:custGeom>
              <a:avLst/>
              <a:gdLst/>
              <a:ahLst/>
              <a:cxnLst/>
              <a:rect l="l" t="t" r="r" b="b"/>
              <a:pathLst>
                <a:path w="1254" h="2700" extrusionOk="0">
                  <a:moveTo>
                    <a:pt x="249" y="1"/>
                  </a:moveTo>
                  <a:lnTo>
                    <a:pt x="239" y="10"/>
                  </a:lnTo>
                  <a:cubicBezTo>
                    <a:pt x="229" y="9"/>
                    <a:pt x="220" y="8"/>
                    <a:pt x="210" y="8"/>
                  </a:cubicBezTo>
                  <a:cubicBezTo>
                    <a:pt x="106" y="8"/>
                    <a:pt x="9" y="98"/>
                    <a:pt x="0" y="211"/>
                  </a:cubicBezTo>
                  <a:lnTo>
                    <a:pt x="0" y="2700"/>
                  </a:lnTo>
                  <a:lnTo>
                    <a:pt x="1254" y="2700"/>
                  </a:lnTo>
                  <a:lnTo>
                    <a:pt x="1254" y="1"/>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08" name="Google Shape;308;p17" title="Screenshot 2026-07-27 at 8.26.22 PM.png"/>
          <p:cNvPicPr preferRelativeResize="0"/>
          <p:nvPr/>
        </p:nvPicPr>
        <p:blipFill>
          <a:blip r:embed="rId3">
            <a:alphaModFix/>
          </a:blip>
          <a:stretch>
            <a:fillRect/>
          </a:stretch>
        </p:blipFill>
        <p:spPr>
          <a:xfrm>
            <a:off x="5135525" y="2841988"/>
            <a:ext cx="6155196" cy="5172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8"/>
          <p:cNvSpPr txBox="1">
            <a:spLocks noGrp="1"/>
          </p:cNvSpPr>
          <p:nvPr>
            <p:ph type="title"/>
          </p:nvPr>
        </p:nvSpPr>
        <p:spPr>
          <a:xfrm>
            <a:off x="1175233" y="3471975"/>
            <a:ext cx="9075300" cy="5667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Group Share </a:t>
            </a:r>
            <a:endParaRPr/>
          </a:p>
        </p:txBody>
      </p:sp>
      <p:sp>
        <p:nvSpPr>
          <p:cNvPr id="314" name="Google Shape;314;p18"/>
          <p:cNvSpPr>
            <a:spLocks noGrp="1"/>
          </p:cNvSpPr>
          <p:nvPr>
            <p:ph type="pic" idx="2"/>
          </p:nvPr>
        </p:nvSpPr>
        <p:spPr>
          <a:xfrm>
            <a:off x="11416000" y="1065600"/>
            <a:ext cx="6108900" cy="8155800"/>
          </a:xfrm>
          <a:prstGeom prst="rect">
            <a:avLst/>
          </a:prstGeom>
        </p:spPr>
        <p:txBody>
          <a:bodyPr/>
          <a:lstStyle/>
          <a:p>
            <a:endParaRPr lang="en-US"/>
          </a:p>
        </p:txBody>
      </p:sp>
      <p:pic>
        <p:nvPicPr>
          <p:cNvPr id="315" name="Google Shape;315;p18" descr="Two people talking while looking at a notebook. "/>
          <p:cNvPicPr preferRelativeResize="0"/>
          <p:nvPr/>
        </p:nvPicPr>
        <p:blipFill rotWithShape="1">
          <a:blip r:embed="rId3">
            <a:alphaModFix/>
          </a:blip>
          <a:srcRect t="19806" b="14697"/>
          <a:stretch/>
        </p:blipFill>
        <p:spPr>
          <a:xfrm>
            <a:off x="9794175" y="887887"/>
            <a:ext cx="8237425" cy="85112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19" descr="You might think you’re a good listener, but common behaviors like nodding and saying “mm-hmm” can actually leave the speaker feeling unheard or dismissed. The truth is that mastering the art of listening involves a whole host of other skills as well. You need to do more.&#10;&#10;00:00 You might think you’re a good listener, but … &#10;00:52 … here’s how to be a “trampoline” listener.&#10;01:25 Question 1: How do I usually listen?&#10;01:50 Question 2: Why do I need to listen right now?&#10;02:35 Question 3: Who is the focus of attention in the conversation?&#10;02:54 Question 4: What am I missing?&#10;04:30 Question 5: Am I getting in my own way?&#10;05:08 Question 6: Am I in an information bubble?&#10;06:04 OK, let’s review.&#10;&#10;The advice in this Harvard Business Review Guide comes from these articles:&#10;https://hbr.org/2022/05/whats-your-listening-style&#10;https://hbr.org/2016/07/what-great-listeners-actually-do&#10;https://hbr.org/2021/03/are-you-really-listening&#10;https://hbr.org/2014/04/what-gets-in-the-way-of-listening&#10;&#10;Produced by Amy Gallo, Jessica Gidal, and Scott LaPierre&#10;Edited by Jessica Gidal&#10;Video by Andy Robinson&#10;Design by Riko Cribbs, Alex Belser, and Karen Player&#10;&#10;Follow us:&#10;https://hbr.org/&#10;https://www.linkedin.com/company/harvard-business-review/&#10;https://www.facebook.com/HBR/&#10;https://twitter.com/HarvardBiz&#10;https://www.instagram.com/harvard_business_review&#10;&#10;Sign up for Newsletters: https://hbr.org/email-newsletters&#10;&#10;#HarvardBusinessReview #Listening #ActiveListening #Communication #Conversations #Harvard #HarvardBusinessSchool  &#10;&#10;Copyright © 2022 Harvard Business School Publishing. All rights reserved." title="The Art of Active Listening | The Harvard Business Review Guide">
            <a:hlinkClick r:id="rId3"/>
          </p:cNvPr>
          <p:cNvPicPr preferRelativeResize="0"/>
          <p:nvPr/>
        </p:nvPicPr>
        <p:blipFill>
          <a:blip r:embed="rId4">
            <a:alphaModFix/>
          </a:blip>
          <a:stretch>
            <a:fillRect/>
          </a:stretch>
        </p:blipFill>
        <p:spPr>
          <a:xfrm>
            <a:off x="1432677" y="773475"/>
            <a:ext cx="15072250" cy="84781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FFFFFF"/>
      </a:dk1>
      <a:lt1>
        <a:srgbClr val="105669"/>
      </a:lt1>
      <a:dk2>
        <a:srgbClr val="21398D"/>
      </a:dk2>
      <a:lt2>
        <a:srgbClr val="4394E7"/>
      </a:lt2>
      <a:accent1>
        <a:srgbClr val="00A8A8"/>
      </a:accent1>
      <a:accent2>
        <a:srgbClr val="FEC757"/>
      </a:accent2>
      <a:accent3>
        <a:srgbClr val="FF905E"/>
      </a:accent3>
      <a:accent4>
        <a:srgbClr val="C5D3FF"/>
      </a:accent4>
      <a:accent5>
        <a:srgbClr val="888888"/>
      </a:accent5>
      <a:accent6>
        <a:srgbClr val="FFF4E0"/>
      </a:accent6>
      <a:hlink>
        <a:srgbClr val="00A8A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1125</Words>
  <Application>Microsoft Office PowerPoint</Application>
  <PresentationFormat>Custom</PresentationFormat>
  <Paragraphs>181</Paragraphs>
  <Slides>38</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Fira Sans</vt:lpstr>
      <vt:lpstr>Arial</vt:lpstr>
      <vt:lpstr>Varela Round</vt:lpstr>
      <vt:lpstr>Carlito</vt:lpstr>
      <vt:lpstr>Calibri</vt:lpstr>
      <vt:lpstr>Montserrat</vt:lpstr>
      <vt:lpstr>Bebas Neue</vt:lpstr>
      <vt:lpstr>Frank Ruhl Libre Light</vt:lpstr>
      <vt:lpstr>Office Theme</vt:lpstr>
      <vt:lpstr>PowerPoint Presentation</vt:lpstr>
      <vt:lpstr>PowerPoint Presentation</vt:lpstr>
      <vt:lpstr>By the numbers </vt:lpstr>
      <vt:lpstr>PowerPoint Presentation</vt:lpstr>
      <vt:lpstr>Session Objectives </vt:lpstr>
      <vt:lpstr>Types of Listening</vt:lpstr>
      <vt:lpstr>Breakout Groups</vt:lpstr>
      <vt:lpstr>Group Share </vt:lpstr>
      <vt:lpstr>PowerPoint Presentation</vt:lpstr>
      <vt:lpstr>Active vs. Passive Listening</vt:lpstr>
      <vt:lpstr>Be curious … not judgemental.  </vt:lpstr>
      <vt:lpstr>"When someone says, 'Can I talk to you?' I immediately think..." </vt:lpstr>
      <vt:lpstr>Benefits of Listening </vt:lpstr>
      <vt:lpstr>Work </vt:lpstr>
      <vt:lpstr>PowerPoint Presentation</vt:lpstr>
      <vt:lpstr>By the Generations</vt:lpstr>
      <vt:lpstr>Traditionalists</vt:lpstr>
      <vt:lpstr>Boomers</vt:lpstr>
      <vt:lpstr>Gen  X</vt:lpstr>
      <vt:lpstr>Gen  Y - Millenials</vt:lpstr>
      <vt:lpstr>Gen  Z</vt:lpstr>
      <vt:lpstr>What do you notice about  your interactions with  different generations?</vt:lpstr>
      <vt:lpstr>Active Empathetic Listening </vt:lpstr>
      <vt:lpstr>Difficult Conversations - Dealing with Conflict </vt:lpstr>
      <vt:lpstr>Brain Hand Model</vt:lpstr>
      <vt:lpstr>PowerPoint Presentation</vt:lpstr>
      <vt:lpstr>Active-Empathetic Listening</vt:lpstr>
      <vt:lpstr>Limbic Resonance </vt:lpstr>
      <vt:lpstr>PowerPoint Presentation</vt:lpstr>
      <vt:lpstr>PowerPoint Presentation</vt:lpstr>
      <vt:lpstr>  Customer: "I don't understand why you need all this information just to open an account. I've banked here for years."  What would you say next? </vt:lpstr>
      <vt:lpstr>PowerPoint Presentation</vt:lpstr>
      <vt:lpstr>PowerPoint Presentation</vt:lpstr>
      <vt:lpstr>Active-Empathetic Listening</vt:lpstr>
      <vt:lpstr>Breakout Groups - Practice Time</vt:lpstr>
      <vt:lpstr>What is one intention you plan to put in place this week?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Montoro, Tracy</cp:lastModifiedBy>
  <cp:revision>1</cp:revision>
  <dcterms:modified xsi:type="dcterms:W3CDTF">2026-07-28T20:15:53Z</dcterms:modified>
</cp:coreProperties>
</file>