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90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en-US" sz="2400" b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Analysis</a:t>
            </a:r>
            <a:endParaRPr lang="en-US" sz="24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30843599818412398"/>
          <c:y val="2.843938536889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4865452951582E-2"/>
          <c:y val="0.18978671073608999"/>
          <c:w val="0.90466852428734701"/>
          <c:h val="0.61769160425548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D-4A9A-9ADE-614166BFB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D-4A9A-9ADE-614166BFB4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8D-4A9A-9ADE-614166BFB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64139808"/>
        <c:axId val="-2105356992"/>
      </c:barChart>
      <c:catAx>
        <c:axId val="-206413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05356992"/>
        <c:crosses val="autoZero"/>
        <c:auto val="1"/>
        <c:lblAlgn val="ctr"/>
        <c:lblOffset val="100"/>
        <c:noMultiLvlLbl val="0"/>
      </c:catAx>
      <c:valAx>
        <c:axId val="-210535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6413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186910035848"/>
          <c:y val="0.93190648234361995"/>
          <c:w val="0.60624004007451404"/>
          <c:h val="6.7945372505546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59444" y="3027971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r">
              <a:buNone/>
              <a:defRPr sz="21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386470" y="549946"/>
            <a:ext cx="7251882" cy="2386584"/>
          </a:xfrm>
          <a:prstGeom prst="rect">
            <a:avLst/>
          </a:prstGeom>
          <a:ln>
            <a:noFill/>
          </a:ln>
        </p:spPr>
        <p:txBody>
          <a:bodyPr lIns="0" anchor="b" anchorCtr="0">
            <a:normAutofit/>
          </a:bodyPr>
          <a:lstStyle>
            <a:lvl1pPr algn="r">
              <a:lnSpc>
                <a:spcPts val="4350"/>
              </a:lnSpc>
              <a:defRPr sz="5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5982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848139"/>
            <a:ext cx="12192000" cy="60098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0" cy="13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313408" y="1320800"/>
            <a:ext cx="4791075" cy="44656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1916269" y="1371600"/>
            <a:ext cx="320149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16270" y="2194560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3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59443" y="3929309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r">
              <a:buNone/>
              <a:defRPr sz="21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59443" y="1451284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 anchorCtr="0">
            <a:normAutofit/>
          </a:bodyPr>
          <a:lstStyle>
            <a:lvl1pPr algn="r">
              <a:lnSpc>
                <a:spcPts val="4350"/>
              </a:lnSpc>
              <a:defRPr sz="5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5369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1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20240" y="2194560"/>
            <a:ext cx="4802124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1920240" y="13716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2323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920240" y="2194560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248010" y="2194560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1920240" y="13716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9055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920240" y="2194560"/>
            <a:ext cx="6418318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920240" y="13716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1132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vel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920240" y="13716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1920240" y="2194560"/>
            <a:ext cx="7259240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600" b="1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932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71924" y="862149"/>
            <a:ext cx="5320076" cy="5995851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1920239" y="1371600"/>
            <a:ext cx="440218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20240" y="2194560"/>
            <a:ext cx="440218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770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83973" y="862149"/>
            <a:ext cx="5308027" cy="3139453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1920240" y="1371600"/>
            <a:ext cx="320149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883972" y="4000500"/>
            <a:ext cx="2701892" cy="28575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573816" y="4000500"/>
            <a:ext cx="2618184" cy="28575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20240" y="2194560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1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2"/>
            <a:ext cx="12192000" cy="6858000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idx="1"/>
          </p:nvPr>
        </p:nvSpPr>
        <p:spPr>
          <a:xfrm>
            <a:off x="1920240" y="2526588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Placeholder 12"/>
          <p:cNvSpPr>
            <a:spLocks noGrp="1"/>
          </p:cNvSpPr>
          <p:nvPr>
            <p:ph type="title"/>
          </p:nvPr>
        </p:nvSpPr>
        <p:spPr>
          <a:xfrm>
            <a:off x="1920240" y="1523213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12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ffalo.edu/" TargetMode="External"/><Relationship Id="rId2" Type="http://schemas.openxmlformats.org/officeDocument/2006/relationships/hyperlink" Target="http://www.ship.ed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Sub-topic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</a:t>
            </a:r>
            <a:br>
              <a:rPr lang="en-US"/>
            </a:br>
            <a:r>
              <a:rPr lang="en-US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5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0" cy="13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Placeholder 14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880137221"/>
              </p:ext>
            </p:extLst>
          </p:nvPr>
        </p:nvGraphicFramePr>
        <p:xfrm>
          <a:off x="6068737" y="1345904"/>
          <a:ext cx="4791075" cy="446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a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and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</a:t>
            </a:r>
            <a:r>
              <a:rPr lang="en-US" dirty="0"/>
              <a:t> and et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6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65181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08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www.ship.edu</a:t>
            </a:r>
            <a:r>
              <a:rPr lang="en-US" dirty="0">
                <a:hlinkClick r:id="rId3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3910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punit</a:t>
            </a:r>
            <a:r>
              <a:rPr lang="en-US" dirty="0"/>
              <a:t> et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and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and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 </a:t>
            </a:r>
            <a:r>
              <a:rPr lang="en-US" dirty="0" err="1"/>
              <a:t>aante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aliquet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and a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a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4409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Lorem ipsum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and </a:t>
            </a:r>
            <a:r>
              <a:rPr lang="en-US" dirty="0" err="1"/>
              <a:t>turpis</a:t>
            </a:r>
            <a:r>
              <a:rPr lang="en-US" dirty="0"/>
              <a:t> and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un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et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8275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266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>
          <a:xfrm>
            <a:off x="6871924" y="848139"/>
            <a:ext cx="5320076" cy="6009861"/>
          </a:xfr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6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>
          <a:xfrm>
            <a:off x="6883973" y="848139"/>
            <a:ext cx="5308027" cy="3153463"/>
          </a:xfr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ippensburg University 1">
      <a:dk1>
        <a:srgbClr val="0D5CB8"/>
      </a:dk1>
      <a:lt1>
        <a:srgbClr val="FFFFFF"/>
      </a:lt1>
      <a:dk2>
        <a:srgbClr val="0E223E"/>
      </a:dk2>
      <a:lt2>
        <a:srgbClr val="FEFDFF"/>
      </a:lt2>
      <a:accent1>
        <a:srgbClr val="EB222D"/>
      </a:accent1>
      <a:accent2>
        <a:srgbClr val="AB1623"/>
      </a:accent2>
      <a:accent3>
        <a:srgbClr val="0D5CB8"/>
      </a:accent3>
      <a:accent4>
        <a:srgbClr val="1F345D"/>
      </a:accent4>
      <a:accent5>
        <a:srgbClr val="93B7BB"/>
      </a:accent5>
      <a:accent6>
        <a:srgbClr val="54555A"/>
      </a:accent6>
      <a:hlink>
        <a:srgbClr val="0563C1"/>
      </a:hlink>
      <a:folHlink>
        <a:srgbClr val="0D5B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C41ECA63A7E4BB77F196C7309D6AF" ma:contentTypeVersion="11" ma:contentTypeDescription="Create a new document." ma:contentTypeScope="" ma:versionID="890977e9b8af2c25e5f18cfe61609801">
  <xsd:schema xmlns:xsd="http://www.w3.org/2001/XMLSchema" xmlns:xs="http://www.w3.org/2001/XMLSchema" xmlns:p="http://schemas.microsoft.com/office/2006/metadata/properties" xmlns:ns2="d0f2a467-2fe8-4545-9c8d-14ed69d6c4b7" xmlns:ns3="37042e2d-6aa1-4dd2-85e7-03fe12de7d6c" targetNamespace="http://schemas.microsoft.com/office/2006/metadata/properties" ma:root="true" ma:fieldsID="25cc24f2f543387573355c2871668eaf" ns2:_="" ns3:_="">
    <xsd:import namespace="d0f2a467-2fe8-4545-9c8d-14ed69d6c4b7"/>
    <xsd:import namespace="37042e2d-6aa1-4dd2-85e7-03fe12de7d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2a467-2fe8-4545-9c8d-14ed69d6c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42e2d-6aa1-4dd2-85e7-03fe12de7d6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7042e2d-6aa1-4dd2-85e7-03fe12de7d6c">
      <UserInfo>
        <DisplayName>Mattern, Mira</DisplayName>
        <AccountId>35</AccountId>
        <AccountType/>
      </UserInfo>
      <UserInfo>
        <DisplayName>Garris, Kimberly</DisplayName>
        <AccountId>30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558075-3F6D-468B-BC52-9A8400793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f2a467-2fe8-4545-9c8d-14ed69d6c4b7"/>
    <ds:schemaRef ds:uri="37042e2d-6aa1-4dd2-85e7-03fe12de7d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57E38A-FB8D-4480-A2D1-5591CDD74BCA}">
  <ds:schemaRefs>
    <ds:schemaRef ds:uri="http://schemas.microsoft.com/office/2006/metadata/properties"/>
    <ds:schemaRef ds:uri="http://schemas.microsoft.com/office/infopath/2007/PartnerControls"/>
    <ds:schemaRef ds:uri="37042e2d-6aa1-4dd2-85e7-03fe12de7d6c"/>
  </ds:schemaRefs>
</ds:datastoreItem>
</file>

<file path=customXml/itemProps3.xml><?xml version="1.0" encoding="utf-8"?>
<ds:datastoreItem xmlns:ds="http://schemas.openxmlformats.org/officeDocument/2006/customXml" ds:itemID="{5163CDC5-2236-4260-B1C6-F7C91F669A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431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PRESENTATION Title</vt:lpstr>
      <vt:lpstr>DIVIDER SLIDE</vt:lpstr>
      <vt:lpstr>PowerPoint Presentation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PowerPoint Presentation</vt:lpstr>
      <vt:lpstr>Click to edit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38</cp:revision>
  <cp:lastPrinted>2018-01-23T20:14:49Z</cp:lastPrinted>
  <dcterms:created xsi:type="dcterms:W3CDTF">2018-01-23T15:04:50Z</dcterms:created>
  <dcterms:modified xsi:type="dcterms:W3CDTF">2020-09-03T16:37:00Z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0x010100327C41ECA63A7E4BB77F196C7309D6AF</vt:lpwstr>
  </property>
</Properties>
</file>